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2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3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74.jpg" ContentType="image/jpg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2" r:id="rId1"/>
    <p:sldMasterId id="2147483837" r:id="rId2"/>
    <p:sldMasterId id="2147483855" r:id="rId3"/>
    <p:sldMasterId id="2147483893" r:id="rId4"/>
  </p:sldMasterIdLst>
  <p:notesMasterIdLst>
    <p:notesMasterId r:id="rId52"/>
  </p:notesMasterIdLst>
  <p:sldIdLst>
    <p:sldId id="509" r:id="rId5"/>
    <p:sldId id="774" r:id="rId6"/>
    <p:sldId id="653" r:id="rId7"/>
    <p:sldId id="769" r:id="rId8"/>
    <p:sldId id="748" r:id="rId9"/>
    <p:sldId id="762" r:id="rId10"/>
    <p:sldId id="770" r:id="rId11"/>
    <p:sldId id="771" r:id="rId12"/>
    <p:sldId id="763" r:id="rId13"/>
    <p:sldId id="737" r:id="rId14"/>
    <p:sldId id="826" r:id="rId15"/>
    <p:sldId id="827" r:id="rId16"/>
    <p:sldId id="828" r:id="rId17"/>
    <p:sldId id="829" r:id="rId18"/>
    <p:sldId id="830" r:id="rId19"/>
    <p:sldId id="831" r:id="rId20"/>
    <p:sldId id="832" r:id="rId21"/>
    <p:sldId id="833" r:id="rId22"/>
    <p:sldId id="835" r:id="rId23"/>
    <p:sldId id="836" r:id="rId24"/>
    <p:sldId id="837" r:id="rId25"/>
    <p:sldId id="838" r:id="rId26"/>
    <p:sldId id="839" r:id="rId27"/>
    <p:sldId id="840" r:id="rId28"/>
    <p:sldId id="841" r:id="rId29"/>
    <p:sldId id="842" r:id="rId30"/>
    <p:sldId id="843" r:id="rId31"/>
    <p:sldId id="844" r:id="rId32"/>
    <p:sldId id="728" r:id="rId33"/>
    <p:sldId id="731" r:id="rId34"/>
    <p:sldId id="745" r:id="rId35"/>
    <p:sldId id="807" r:id="rId36"/>
    <p:sldId id="823" r:id="rId37"/>
    <p:sldId id="780" r:id="rId38"/>
    <p:sldId id="808" r:id="rId39"/>
    <p:sldId id="782" r:id="rId40"/>
    <p:sldId id="809" r:id="rId41"/>
    <p:sldId id="810" r:id="rId42"/>
    <p:sldId id="812" r:id="rId43"/>
    <p:sldId id="811" r:id="rId44"/>
    <p:sldId id="824" r:id="rId45"/>
    <p:sldId id="746" r:id="rId46"/>
    <p:sldId id="805" r:id="rId47"/>
    <p:sldId id="806" r:id="rId48"/>
    <p:sldId id="803" r:id="rId49"/>
    <p:sldId id="685" r:id="rId50"/>
    <p:sldId id="591" r:id="rId5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l" defTabSz="825500" rtl="0" fontAlgn="auto" latinLnBrk="0" hangingPunct="0">
      <a:lnSpc>
        <a:spcPct val="12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9193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EFE2"/>
    <a:srgbClr val="004F9B"/>
    <a:srgbClr val="EFEFEF"/>
    <a:srgbClr val="BF1D30"/>
    <a:srgbClr val="FFFFFF"/>
    <a:srgbClr val="6C94C0"/>
    <a:srgbClr val="E3767E"/>
    <a:srgbClr val="6D6D6D"/>
    <a:srgbClr val="212121"/>
    <a:srgbClr val="9B9C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F44A2F1-9E1F-4B54-A3A2-5F16C0AD49E2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254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25400" cap="flat">
              <a:solidFill>
                <a:srgbClr val="3797C6"/>
              </a:solidFill>
              <a:prstDash val="solid"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3797C6"/>
              </a:solidFill>
              <a:prstDash val="solid"/>
              <a:miter lim="400000"/>
            </a:ln>
          </a:left>
          <a:right>
            <a:ln w="12700" cap="flat">
              <a:solidFill>
                <a:srgbClr val="3797C6"/>
              </a:solidFill>
              <a:prstDash val="solid"/>
              <a:miter lim="400000"/>
            </a:ln>
          </a:right>
          <a:top>
            <a:ln w="254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3797C6"/>
              </a:solidFill>
              <a:prstDash val="solid"/>
              <a:miter lim="400000"/>
            </a:ln>
          </a:insideH>
          <a:insideV>
            <a:ln w="12700" cap="flat">
              <a:solidFill>
                <a:srgbClr val="3797C6"/>
              </a:solidFill>
              <a:prstDash val="solid"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Ingen typografi, tabelgit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5" autoAdjust="0"/>
    <p:restoredTop sz="93800" autoAdjust="0"/>
  </p:normalViewPr>
  <p:slideViewPr>
    <p:cSldViewPr snapToGrid="0" snapToObjects="1">
      <p:cViewPr varScale="1">
        <p:scale>
          <a:sx n="34" d="100"/>
          <a:sy n="34" d="100"/>
        </p:scale>
        <p:origin x="528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ableStyles" Target="tableStyle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Mappe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da-DK" dirty="0"/>
              <a:t>Akutte indlæggelser 2006-2012-2018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a-DK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'Ark1'!$D$11</c:f>
              <c:strCache>
                <c:ptCount val="1"/>
                <c:pt idx="0">
                  <c:v>2006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'Ark1'!$C$12:$C$16</c:f>
              <c:strCache>
                <c:ptCount val="5"/>
                <c:pt idx="0">
                  <c:v>60-64 år</c:v>
                </c:pt>
                <c:pt idx="1">
                  <c:v>65-69 år</c:v>
                </c:pt>
                <c:pt idx="2">
                  <c:v>70-74 år</c:v>
                </c:pt>
                <c:pt idx="3">
                  <c:v>75-79 år</c:v>
                </c:pt>
                <c:pt idx="4">
                  <c:v>80+ år</c:v>
                </c:pt>
              </c:strCache>
            </c:strRef>
          </c:cat>
          <c:val>
            <c:numRef>
              <c:f>'Ark1'!$D$12:$D$16</c:f>
              <c:numCache>
                <c:formatCode>_-* #,##0\ _k_r_._-;\-* #,##0\ _k_r_._-;_-* "-"??\ _k_r_._-;_-@_-</c:formatCode>
                <c:ptCount val="5"/>
                <c:pt idx="0">
                  <c:v>57719</c:v>
                </c:pt>
                <c:pt idx="1">
                  <c:v>52373</c:v>
                </c:pt>
                <c:pt idx="2">
                  <c:v>56910</c:v>
                </c:pt>
                <c:pt idx="3">
                  <c:v>61004</c:v>
                </c:pt>
                <c:pt idx="4">
                  <c:v>129373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98-4269-8D44-EB8B4160E07F}"/>
            </c:ext>
          </c:extLst>
        </c:ser>
        <c:ser>
          <c:idx val="1"/>
          <c:order val="1"/>
          <c:tx>
            <c:strRef>
              <c:f>'Ark1'!$E$11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'Ark1'!$C$12:$C$16</c:f>
              <c:strCache>
                <c:ptCount val="5"/>
                <c:pt idx="0">
                  <c:v>60-64 år</c:v>
                </c:pt>
                <c:pt idx="1">
                  <c:v>65-69 år</c:v>
                </c:pt>
                <c:pt idx="2">
                  <c:v>70-74 år</c:v>
                </c:pt>
                <c:pt idx="3">
                  <c:v>75-79 år</c:v>
                </c:pt>
                <c:pt idx="4">
                  <c:v>80+ år</c:v>
                </c:pt>
              </c:strCache>
            </c:strRef>
          </c:cat>
          <c:val>
            <c:numRef>
              <c:f>'Ark1'!$E$12:$E$16</c:f>
              <c:numCache>
                <c:formatCode>_-* #,##0\ _k_r_._-;\-* #,##0\ _k_r_._-;_-* "-"??\ _k_r_._-;_-@_-</c:formatCode>
                <c:ptCount val="5"/>
                <c:pt idx="0">
                  <c:v>63355</c:v>
                </c:pt>
                <c:pt idx="1">
                  <c:v>83274</c:v>
                </c:pt>
                <c:pt idx="2">
                  <c:v>76572</c:v>
                </c:pt>
                <c:pt idx="3">
                  <c:v>77350</c:v>
                </c:pt>
                <c:pt idx="4">
                  <c:v>168423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98-4269-8D44-EB8B4160E07F}"/>
            </c:ext>
          </c:extLst>
        </c:ser>
        <c:ser>
          <c:idx val="2"/>
          <c:order val="2"/>
          <c:tx>
            <c:strRef>
              <c:f>'Ark1'!$F$11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'Ark1'!$C$12:$C$16</c:f>
              <c:strCache>
                <c:ptCount val="5"/>
                <c:pt idx="0">
                  <c:v>60-64 år</c:v>
                </c:pt>
                <c:pt idx="1">
                  <c:v>65-69 år</c:v>
                </c:pt>
                <c:pt idx="2">
                  <c:v>70-74 år</c:v>
                </c:pt>
                <c:pt idx="3">
                  <c:v>75-79 år</c:v>
                </c:pt>
                <c:pt idx="4">
                  <c:v>80+ år</c:v>
                </c:pt>
              </c:strCache>
            </c:strRef>
          </c:cat>
          <c:val>
            <c:numRef>
              <c:f>'Ark1'!$F$12:$F$16</c:f>
              <c:numCache>
                <c:formatCode>_-* #,##0\ _k_r_._-;\-* #,##0\ _k_r_._-;_-* "-"??\ _k_r_._-;_-@_-</c:formatCode>
                <c:ptCount val="5"/>
                <c:pt idx="0">
                  <c:v>61184</c:v>
                </c:pt>
                <c:pt idx="1">
                  <c:v>74428</c:v>
                </c:pt>
                <c:pt idx="2">
                  <c:v>100864</c:v>
                </c:pt>
                <c:pt idx="3">
                  <c:v>94302</c:v>
                </c:pt>
                <c:pt idx="4">
                  <c:v>195945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298-4269-8D44-EB8B4160E0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2278416"/>
        <c:axId val="542278744"/>
      </c:barChart>
      <c:catAx>
        <c:axId val="5422784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42278744"/>
        <c:crosses val="autoZero"/>
        <c:auto val="1"/>
        <c:lblAlgn val="ctr"/>
        <c:lblOffset val="100"/>
        <c:noMultiLvlLbl val="0"/>
      </c:catAx>
      <c:valAx>
        <c:axId val="542278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\ _k_r_._-;\-* #,##0\ _k_r_._-;_-* &quot;-&quot;??\ _k_r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a-DK"/>
          </a:p>
        </c:txPr>
        <c:crossAx val="542278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da-DK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a-D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07AC411-CBDB-41F3-ADC5-5EBB2948077F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a-DK"/>
        </a:p>
      </dgm:t>
    </dgm:pt>
    <dgm:pt modelId="{75538EDD-0603-4E3E-BFE1-75335B0E21AB}">
      <dgm:prSet phldrT="[Tekst]" custT="1"/>
      <dgm:spPr/>
      <dgm:t>
        <a:bodyPr/>
        <a:lstStyle/>
        <a:p>
          <a:r>
            <a:rPr lang="da-DK" sz="1400" dirty="0"/>
            <a:t>Realvækst i </a:t>
          </a:r>
          <a:endParaRPr lang="da-DK" sz="1400" dirty="0" smtClean="0"/>
        </a:p>
        <a:p>
          <a:r>
            <a:rPr lang="da-DK" sz="1400" dirty="0" smtClean="0"/>
            <a:t>Sundhedsudgifterne </a:t>
          </a:r>
        </a:p>
      </dgm:t>
    </dgm:pt>
    <dgm:pt modelId="{A3EED176-D0E7-4C4C-8EAD-F4874C71D27E}" type="parTrans" cxnId="{079E7114-5488-4956-875F-AE035CFBF15B}">
      <dgm:prSet/>
      <dgm:spPr/>
      <dgm:t>
        <a:bodyPr/>
        <a:lstStyle/>
        <a:p>
          <a:endParaRPr lang="da-DK" sz="1400"/>
        </a:p>
      </dgm:t>
    </dgm:pt>
    <dgm:pt modelId="{C741838F-F243-49B8-879F-09EDD6DABF34}" type="sibTrans" cxnId="{079E7114-5488-4956-875F-AE035CFBF15B}">
      <dgm:prSet/>
      <dgm:spPr/>
      <dgm:t>
        <a:bodyPr/>
        <a:lstStyle/>
        <a:p>
          <a:endParaRPr lang="da-DK" sz="1400"/>
        </a:p>
      </dgm:t>
    </dgm:pt>
    <dgm:pt modelId="{8BE746C4-6599-4EB8-AD8E-FD5BA0F43581}">
      <dgm:prSet phldrT="[Tekst]" custT="1"/>
      <dgm:spPr/>
      <dgm:t>
        <a:bodyPr/>
        <a:lstStyle/>
        <a:p>
          <a:r>
            <a:rPr lang="da-DK" sz="1400" dirty="0"/>
            <a:t>Demografiske </a:t>
          </a:r>
          <a:r>
            <a:rPr lang="da-DK" sz="1400" dirty="0" smtClean="0"/>
            <a:t>faktorer</a:t>
          </a:r>
        </a:p>
        <a:p>
          <a:r>
            <a:rPr lang="da-DK" sz="1400" dirty="0" smtClean="0"/>
            <a:t/>
          </a:r>
          <a:br>
            <a:rPr lang="da-DK" sz="1400" dirty="0" smtClean="0"/>
          </a:br>
          <a:endParaRPr lang="da-DK" sz="1400" dirty="0"/>
        </a:p>
      </dgm:t>
    </dgm:pt>
    <dgm:pt modelId="{5C28094B-A934-4C1F-88AF-A5ACF6A01846}" type="parTrans" cxnId="{61ADE820-3BDF-4FB3-8B9A-B061DD0F642F}">
      <dgm:prSet custT="1"/>
      <dgm:spPr/>
      <dgm:t>
        <a:bodyPr/>
        <a:lstStyle/>
        <a:p>
          <a:endParaRPr lang="da-DK" sz="1400"/>
        </a:p>
      </dgm:t>
    </dgm:pt>
    <dgm:pt modelId="{58EB0C15-58B6-440A-A24B-DEDBE84E1335}" type="sibTrans" cxnId="{61ADE820-3BDF-4FB3-8B9A-B061DD0F642F}">
      <dgm:prSet/>
      <dgm:spPr/>
      <dgm:t>
        <a:bodyPr/>
        <a:lstStyle/>
        <a:p>
          <a:endParaRPr lang="da-DK" sz="1400"/>
        </a:p>
      </dgm:t>
    </dgm:pt>
    <dgm:pt modelId="{FD9EB16F-8BD0-4990-B703-7AC0417712B3}">
      <dgm:prSet phldrT="[Tekst]" custT="1"/>
      <dgm:spPr/>
      <dgm:t>
        <a:bodyPr/>
        <a:lstStyle/>
        <a:p>
          <a:r>
            <a:rPr lang="da-DK" sz="1100" dirty="0"/>
            <a:t>1</a:t>
          </a:r>
          <a:r>
            <a:rPr lang="da-DK" sz="1050" dirty="0"/>
            <a:t>. En aldrende befolkning med flere ældre og stigende middellevetider</a:t>
          </a:r>
          <a:endParaRPr lang="da-DK" sz="1100" dirty="0"/>
        </a:p>
      </dgm:t>
    </dgm:pt>
    <dgm:pt modelId="{E1729571-E0DE-4832-A1A3-42B79A91E193}" type="parTrans" cxnId="{70904B8D-03F9-4679-A1FD-0701CCE9E26B}">
      <dgm:prSet custT="1"/>
      <dgm:spPr/>
      <dgm:t>
        <a:bodyPr/>
        <a:lstStyle/>
        <a:p>
          <a:endParaRPr lang="da-DK" sz="1400"/>
        </a:p>
      </dgm:t>
    </dgm:pt>
    <dgm:pt modelId="{738DCC29-632A-4C54-9673-F8CE0AB428B1}" type="sibTrans" cxnId="{70904B8D-03F9-4679-A1FD-0701CCE9E26B}">
      <dgm:prSet/>
      <dgm:spPr/>
      <dgm:t>
        <a:bodyPr/>
        <a:lstStyle/>
        <a:p>
          <a:endParaRPr lang="da-DK" sz="1400"/>
        </a:p>
      </dgm:t>
    </dgm:pt>
    <dgm:pt modelId="{A9447230-B251-46D7-B06A-7BD7CF2E81F9}">
      <dgm:prSet phldrT="[Tekst]" custT="1"/>
      <dgm:spPr/>
      <dgm:t>
        <a:bodyPr/>
        <a:lstStyle/>
        <a:p>
          <a:r>
            <a:rPr lang="da-DK" sz="1100" dirty="0"/>
            <a:t>2. Terminale udgifter udskydes til senere leveår, som følge af stigende middellevetid </a:t>
          </a:r>
          <a:endParaRPr lang="da-DK" sz="1100" dirty="0" smtClean="0"/>
        </a:p>
        <a:p>
          <a:r>
            <a:rPr lang="da-DK" sz="1100" dirty="0" smtClean="0"/>
            <a:t>(</a:t>
          </a:r>
          <a:r>
            <a:rPr lang="da-DK" sz="1100" dirty="0"/>
            <a:t>Sund aldring)</a:t>
          </a:r>
        </a:p>
      </dgm:t>
    </dgm:pt>
    <dgm:pt modelId="{4B0C9AC0-16BC-4CB8-A518-3A6C9E7E556A}" type="parTrans" cxnId="{A4B89EB6-917E-4E03-932A-BCE884B84CE0}">
      <dgm:prSet custT="1"/>
      <dgm:spPr/>
      <dgm:t>
        <a:bodyPr/>
        <a:lstStyle/>
        <a:p>
          <a:endParaRPr lang="da-DK" sz="1400"/>
        </a:p>
      </dgm:t>
    </dgm:pt>
    <dgm:pt modelId="{A74AC5AC-FB9D-4525-8F13-00A224957BF3}" type="sibTrans" cxnId="{A4B89EB6-917E-4E03-932A-BCE884B84CE0}">
      <dgm:prSet/>
      <dgm:spPr/>
      <dgm:t>
        <a:bodyPr/>
        <a:lstStyle/>
        <a:p>
          <a:endParaRPr lang="da-DK" sz="1400"/>
        </a:p>
      </dgm:t>
    </dgm:pt>
    <dgm:pt modelId="{3B370D8A-D8DE-422A-A6B8-EDD632ABF3DC}">
      <dgm:prSet phldrT="[Tekst]" custT="1"/>
      <dgm:spPr/>
      <dgm:t>
        <a:bodyPr/>
        <a:lstStyle/>
        <a:p>
          <a:r>
            <a:rPr lang="da-DK" sz="1400" dirty="0"/>
            <a:t>Ikke-demografiske </a:t>
          </a:r>
          <a:r>
            <a:rPr lang="da-DK" sz="1400" dirty="0" smtClean="0"/>
            <a:t>faktorer</a:t>
          </a:r>
        </a:p>
      </dgm:t>
    </dgm:pt>
    <dgm:pt modelId="{88B834AC-25B3-4595-B79A-D5254DEA59A0}" type="parTrans" cxnId="{97812070-A106-4F83-B3A6-951D5BAD37C0}">
      <dgm:prSet custT="1"/>
      <dgm:spPr/>
      <dgm:t>
        <a:bodyPr/>
        <a:lstStyle/>
        <a:p>
          <a:endParaRPr lang="da-DK" sz="1400"/>
        </a:p>
      </dgm:t>
    </dgm:pt>
    <dgm:pt modelId="{7289587D-FC6E-489E-8084-730CF1B1CBD5}" type="sibTrans" cxnId="{97812070-A106-4F83-B3A6-951D5BAD37C0}">
      <dgm:prSet/>
      <dgm:spPr/>
      <dgm:t>
        <a:bodyPr/>
        <a:lstStyle/>
        <a:p>
          <a:endParaRPr lang="da-DK" sz="1400"/>
        </a:p>
      </dgm:t>
    </dgm:pt>
    <dgm:pt modelId="{6087EAA7-FE4C-4080-A46A-A1F297575363}">
      <dgm:prSet custT="1"/>
      <dgm:spPr/>
      <dgm:t>
        <a:bodyPr/>
        <a:lstStyle/>
        <a:p>
          <a:r>
            <a:rPr lang="da-DK" sz="1400" dirty="0">
              <a:solidFill>
                <a:schemeClr val="bg1"/>
              </a:solidFill>
            </a:rPr>
            <a:t>3. Mervækst </a:t>
          </a:r>
          <a:endParaRPr lang="da-DK" sz="1400" dirty="0" smtClean="0">
            <a:solidFill>
              <a:schemeClr val="bg1"/>
            </a:solidFill>
          </a:endParaRPr>
        </a:p>
      </dgm:t>
    </dgm:pt>
    <dgm:pt modelId="{064D1FBB-3548-4698-A2F0-2C8F3FAA9CD3}" type="parTrans" cxnId="{2F9A8B7C-C52D-4B09-B05E-5C6B61B58914}">
      <dgm:prSet custT="1"/>
      <dgm:spPr/>
      <dgm:t>
        <a:bodyPr/>
        <a:lstStyle/>
        <a:p>
          <a:endParaRPr lang="da-DK" sz="1400"/>
        </a:p>
      </dgm:t>
    </dgm:pt>
    <dgm:pt modelId="{DC75A7A4-45D7-4956-ABDC-0272DF67E4DC}" type="sibTrans" cxnId="{2F9A8B7C-C52D-4B09-B05E-5C6B61B58914}">
      <dgm:prSet/>
      <dgm:spPr/>
      <dgm:t>
        <a:bodyPr/>
        <a:lstStyle/>
        <a:p>
          <a:endParaRPr lang="da-DK" sz="1400"/>
        </a:p>
      </dgm:t>
    </dgm:pt>
    <dgm:pt modelId="{12106F24-21DC-43D5-A695-030785A660AE}">
      <dgm:prSet custT="1"/>
      <dgm:spPr>
        <a:solidFill>
          <a:schemeClr val="accent1">
            <a:hueOff val="0"/>
            <a:satOff val="0"/>
            <a:lumOff val="0"/>
            <a:alpha val="43000"/>
          </a:schemeClr>
        </a:solidFill>
      </dgm:spPr>
      <dgm:t>
        <a:bodyPr/>
        <a:lstStyle/>
        <a:p>
          <a:r>
            <a:rPr lang="da-DK" sz="1300" dirty="0" smtClean="0">
              <a:solidFill>
                <a:schemeClr val="lt1"/>
              </a:solidFill>
            </a:rPr>
            <a:t>Den generelle velstandsudvikling </a:t>
          </a:r>
          <a:br>
            <a:rPr lang="da-DK" sz="1300" dirty="0" smtClean="0">
              <a:solidFill>
                <a:schemeClr val="lt1"/>
              </a:solidFill>
            </a:rPr>
          </a:br>
          <a:r>
            <a:rPr lang="da-DK" sz="1300" dirty="0" smtClean="0">
              <a:solidFill>
                <a:schemeClr val="lt1"/>
              </a:solidFill>
            </a:rPr>
            <a:t>i samfundet </a:t>
          </a:r>
        </a:p>
      </dgm:t>
    </dgm:pt>
    <dgm:pt modelId="{AEF237C3-8808-4E03-9315-955269D97DA3}" type="parTrans" cxnId="{015E69F4-2BBB-4145-84CD-AF6FD0F4DCEE}">
      <dgm:prSet custT="1"/>
      <dgm:spPr/>
      <dgm:t>
        <a:bodyPr/>
        <a:lstStyle/>
        <a:p>
          <a:endParaRPr lang="da-DK" sz="1400"/>
        </a:p>
      </dgm:t>
    </dgm:pt>
    <dgm:pt modelId="{39F42FAE-FB11-4821-A61B-B6AA49E485C6}" type="sibTrans" cxnId="{015E69F4-2BBB-4145-84CD-AF6FD0F4DCEE}">
      <dgm:prSet/>
      <dgm:spPr/>
      <dgm:t>
        <a:bodyPr/>
        <a:lstStyle/>
        <a:p>
          <a:endParaRPr lang="da-DK" sz="1400"/>
        </a:p>
      </dgm:t>
    </dgm:pt>
    <dgm:pt modelId="{BDEC4CEF-725C-4D37-9ECE-BAB3EBAB5DDE}" type="pres">
      <dgm:prSet presAssocID="{007AC411-CBDB-41F3-ADC5-5EBB2948077F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500F7D0-0D10-49AF-B23B-845AFA6E9572}" type="pres">
      <dgm:prSet presAssocID="{75538EDD-0603-4E3E-BFE1-75335B0E21AB}" presName="root1" presStyleCnt="0"/>
      <dgm:spPr/>
    </dgm:pt>
    <dgm:pt modelId="{26435BFC-34CF-4EB1-BE19-39F6ABF1AD8E}" type="pres">
      <dgm:prSet presAssocID="{75538EDD-0603-4E3E-BFE1-75335B0E21AB}" presName="LevelOneTextNode" presStyleLbl="node0" presStyleIdx="0" presStyleCnt="1" custScaleX="113223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939122F9-E872-4518-B963-5AD8023CAE1B}" type="pres">
      <dgm:prSet presAssocID="{75538EDD-0603-4E3E-BFE1-75335B0E21AB}" presName="level2hierChild" presStyleCnt="0"/>
      <dgm:spPr/>
    </dgm:pt>
    <dgm:pt modelId="{79B55259-5090-493D-A228-92D2C6DE5DBB}" type="pres">
      <dgm:prSet presAssocID="{5C28094B-A934-4C1F-88AF-A5ACF6A01846}" presName="conn2-1" presStyleLbl="parChTrans1D2" presStyleIdx="0" presStyleCnt="2"/>
      <dgm:spPr/>
      <dgm:t>
        <a:bodyPr/>
        <a:lstStyle/>
        <a:p>
          <a:endParaRPr lang="en-US"/>
        </a:p>
      </dgm:t>
    </dgm:pt>
    <dgm:pt modelId="{CE4BFF3F-E977-41E1-9F74-513F3DCDCCD9}" type="pres">
      <dgm:prSet presAssocID="{5C28094B-A934-4C1F-88AF-A5ACF6A01846}" presName="connTx" presStyleLbl="parChTrans1D2" presStyleIdx="0" presStyleCnt="2"/>
      <dgm:spPr/>
      <dgm:t>
        <a:bodyPr/>
        <a:lstStyle/>
        <a:p>
          <a:endParaRPr lang="en-US"/>
        </a:p>
      </dgm:t>
    </dgm:pt>
    <dgm:pt modelId="{E117B4E2-8AE0-480E-9BBA-9DFD796BA46A}" type="pres">
      <dgm:prSet presAssocID="{8BE746C4-6599-4EB8-AD8E-FD5BA0F43581}" presName="root2" presStyleCnt="0"/>
      <dgm:spPr/>
    </dgm:pt>
    <dgm:pt modelId="{5F65BFC7-C242-4A20-81CE-174605639708}" type="pres">
      <dgm:prSet presAssocID="{8BE746C4-6599-4EB8-AD8E-FD5BA0F43581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66750FE-313D-4E3B-9E83-A21F2F8BEFF0}" type="pres">
      <dgm:prSet presAssocID="{8BE746C4-6599-4EB8-AD8E-FD5BA0F43581}" presName="level3hierChild" presStyleCnt="0"/>
      <dgm:spPr/>
    </dgm:pt>
    <dgm:pt modelId="{66BC54A2-5B90-4693-9071-C4EEB0A7617A}" type="pres">
      <dgm:prSet presAssocID="{E1729571-E0DE-4832-A1A3-42B79A91E193}" presName="conn2-1" presStyleLbl="parChTrans1D3" presStyleIdx="0" presStyleCnt="4"/>
      <dgm:spPr/>
      <dgm:t>
        <a:bodyPr/>
        <a:lstStyle/>
        <a:p>
          <a:endParaRPr lang="en-US"/>
        </a:p>
      </dgm:t>
    </dgm:pt>
    <dgm:pt modelId="{03BC8255-4A05-4A39-9E95-B4C1C04C22AF}" type="pres">
      <dgm:prSet presAssocID="{E1729571-E0DE-4832-A1A3-42B79A91E193}" presName="connTx" presStyleLbl="parChTrans1D3" presStyleIdx="0" presStyleCnt="4"/>
      <dgm:spPr/>
      <dgm:t>
        <a:bodyPr/>
        <a:lstStyle/>
        <a:p>
          <a:endParaRPr lang="en-US"/>
        </a:p>
      </dgm:t>
    </dgm:pt>
    <dgm:pt modelId="{3CC38E6C-6CB9-4A73-9A02-556277170C21}" type="pres">
      <dgm:prSet presAssocID="{FD9EB16F-8BD0-4990-B703-7AC0417712B3}" presName="root2" presStyleCnt="0"/>
      <dgm:spPr/>
    </dgm:pt>
    <dgm:pt modelId="{6C63B0CC-3DC2-4E85-8A3A-61EBF1057EAB}" type="pres">
      <dgm:prSet presAssocID="{FD9EB16F-8BD0-4990-B703-7AC0417712B3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4E44FD65-9472-4319-96EC-205125FF2017}" type="pres">
      <dgm:prSet presAssocID="{FD9EB16F-8BD0-4990-B703-7AC0417712B3}" presName="level3hierChild" presStyleCnt="0"/>
      <dgm:spPr/>
    </dgm:pt>
    <dgm:pt modelId="{B0FD0823-2941-4ED8-A5B3-FA32C2E27BCD}" type="pres">
      <dgm:prSet presAssocID="{4B0C9AC0-16BC-4CB8-A518-3A6C9E7E556A}" presName="conn2-1" presStyleLbl="parChTrans1D3" presStyleIdx="1" presStyleCnt="4"/>
      <dgm:spPr/>
      <dgm:t>
        <a:bodyPr/>
        <a:lstStyle/>
        <a:p>
          <a:endParaRPr lang="en-US"/>
        </a:p>
      </dgm:t>
    </dgm:pt>
    <dgm:pt modelId="{49875E10-702B-4DAC-8EAC-A84F3CC94A94}" type="pres">
      <dgm:prSet presAssocID="{4B0C9AC0-16BC-4CB8-A518-3A6C9E7E556A}" presName="connTx" presStyleLbl="parChTrans1D3" presStyleIdx="1" presStyleCnt="4"/>
      <dgm:spPr/>
      <dgm:t>
        <a:bodyPr/>
        <a:lstStyle/>
        <a:p>
          <a:endParaRPr lang="en-US"/>
        </a:p>
      </dgm:t>
    </dgm:pt>
    <dgm:pt modelId="{F3452B2B-F2F4-44DE-9755-40983707FCA1}" type="pres">
      <dgm:prSet presAssocID="{A9447230-B251-46D7-B06A-7BD7CF2E81F9}" presName="root2" presStyleCnt="0"/>
      <dgm:spPr/>
    </dgm:pt>
    <dgm:pt modelId="{393A6D93-B6C6-4C9F-A203-7AFD6D00E3F2}" type="pres">
      <dgm:prSet presAssocID="{A9447230-B251-46D7-B06A-7BD7CF2E81F9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D37035B6-FFCE-4C89-8257-81B918A293A4}" type="pres">
      <dgm:prSet presAssocID="{A9447230-B251-46D7-B06A-7BD7CF2E81F9}" presName="level3hierChild" presStyleCnt="0"/>
      <dgm:spPr/>
    </dgm:pt>
    <dgm:pt modelId="{7453D5EC-17EC-4CBD-981A-5F9C4CB29567}" type="pres">
      <dgm:prSet presAssocID="{88B834AC-25B3-4595-B79A-D5254DEA59A0}" presName="conn2-1" presStyleLbl="parChTrans1D2" presStyleIdx="1" presStyleCnt="2"/>
      <dgm:spPr/>
      <dgm:t>
        <a:bodyPr/>
        <a:lstStyle/>
        <a:p>
          <a:endParaRPr lang="en-US"/>
        </a:p>
      </dgm:t>
    </dgm:pt>
    <dgm:pt modelId="{C743D141-B358-4C00-9627-B8B2E1565614}" type="pres">
      <dgm:prSet presAssocID="{88B834AC-25B3-4595-B79A-D5254DEA59A0}" presName="connTx" presStyleLbl="parChTrans1D2" presStyleIdx="1" presStyleCnt="2"/>
      <dgm:spPr/>
      <dgm:t>
        <a:bodyPr/>
        <a:lstStyle/>
        <a:p>
          <a:endParaRPr lang="en-US"/>
        </a:p>
      </dgm:t>
    </dgm:pt>
    <dgm:pt modelId="{AE60E319-6B62-434C-92D9-629D8F3F8AFA}" type="pres">
      <dgm:prSet presAssocID="{3B370D8A-D8DE-422A-A6B8-EDD632ABF3DC}" presName="root2" presStyleCnt="0"/>
      <dgm:spPr/>
    </dgm:pt>
    <dgm:pt modelId="{DB7D4F74-6F5E-4D37-BA13-106D9A7F131F}" type="pres">
      <dgm:prSet presAssocID="{3B370D8A-D8DE-422A-A6B8-EDD632ABF3DC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557118-9811-4B54-9E44-BAAF6A753B48}" type="pres">
      <dgm:prSet presAssocID="{3B370D8A-D8DE-422A-A6B8-EDD632ABF3DC}" presName="level3hierChild" presStyleCnt="0"/>
      <dgm:spPr/>
    </dgm:pt>
    <dgm:pt modelId="{98CC9CDC-4FC7-4570-B289-C8C02C56910F}" type="pres">
      <dgm:prSet presAssocID="{AEF237C3-8808-4E03-9315-955269D97DA3}" presName="conn2-1" presStyleLbl="parChTrans1D3" presStyleIdx="2" presStyleCnt="4"/>
      <dgm:spPr/>
      <dgm:t>
        <a:bodyPr/>
        <a:lstStyle/>
        <a:p>
          <a:endParaRPr lang="da-DK"/>
        </a:p>
      </dgm:t>
    </dgm:pt>
    <dgm:pt modelId="{7040C85A-BF77-4486-B7F6-AC0645FC6133}" type="pres">
      <dgm:prSet presAssocID="{AEF237C3-8808-4E03-9315-955269D97DA3}" presName="connTx" presStyleLbl="parChTrans1D3" presStyleIdx="2" presStyleCnt="4"/>
      <dgm:spPr/>
      <dgm:t>
        <a:bodyPr/>
        <a:lstStyle/>
        <a:p>
          <a:endParaRPr lang="da-DK"/>
        </a:p>
      </dgm:t>
    </dgm:pt>
    <dgm:pt modelId="{66C86BF5-9895-4A2D-9334-7AD01B3F1CA5}" type="pres">
      <dgm:prSet presAssocID="{12106F24-21DC-43D5-A695-030785A660AE}" presName="root2" presStyleCnt="0"/>
      <dgm:spPr/>
    </dgm:pt>
    <dgm:pt modelId="{A826D7A1-E38E-4008-9BB9-9427156647FA}" type="pres">
      <dgm:prSet presAssocID="{12106F24-21DC-43D5-A695-030785A660AE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79A2747B-B014-4043-95E9-D18216792C0E}" type="pres">
      <dgm:prSet presAssocID="{12106F24-21DC-43D5-A695-030785A660AE}" presName="level3hierChild" presStyleCnt="0"/>
      <dgm:spPr/>
    </dgm:pt>
    <dgm:pt modelId="{31004E32-E9DC-4A0C-AA5A-D2A40A4CDFB2}" type="pres">
      <dgm:prSet presAssocID="{064D1FBB-3548-4698-A2F0-2C8F3FAA9CD3}" presName="conn2-1" presStyleLbl="parChTrans1D3" presStyleIdx="3" presStyleCnt="4"/>
      <dgm:spPr/>
      <dgm:t>
        <a:bodyPr/>
        <a:lstStyle/>
        <a:p>
          <a:endParaRPr lang="en-US"/>
        </a:p>
      </dgm:t>
    </dgm:pt>
    <dgm:pt modelId="{FA30BC3A-64EB-4E9B-BF2B-CB757BB218D2}" type="pres">
      <dgm:prSet presAssocID="{064D1FBB-3548-4698-A2F0-2C8F3FAA9CD3}" presName="connTx" presStyleLbl="parChTrans1D3" presStyleIdx="3" presStyleCnt="4"/>
      <dgm:spPr/>
      <dgm:t>
        <a:bodyPr/>
        <a:lstStyle/>
        <a:p>
          <a:endParaRPr lang="en-US"/>
        </a:p>
      </dgm:t>
    </dgm:pt>
    <dgm:pt modelId="{C32CE1EB-EFB9-40C5-B26B-721ADB56DD6D}" type="pres">
      <dgm:prSet presAssocID="{6087EAA7-FE4C-4080-A46A-A1F297575363}" presName="root2" presStyleCnt="0"/>
      <dgm:spPr/>
    </dgm:pt>
    <dgm:pt modelId="{F6F2531D-4601-4A19-8B8C-20B377D965AE}" type="pres">
      <dgm:prSet presAssocID="{6087EAA7-FE4C-4080-A46A-A1F297575363}" presName="LevelTwoTextNode" presStyleLbl="node3" presStyleIdx="3" presStyleCnt="4" custScaleX="99911" custScaleY="100161">
        <dgm:presLayoutVars>
          <dgm:chPref val="3"/>
        </dgm:presLayoutVars>
      </dgm:prSet>
      <dgm:spPr/>
      <dgm:t>
        <a:bodyPr/>
        <a:lstStyle/>
        <a:p>
          <a:endParaRPr lang="da-DK"/>
        </a:p>
      </dgm:t>
    </dgm:pt>
    <dgm:pt modelId="{013A8498-9C4A-4FA2-A534-29D844BEE2E3}" type="pres">
      <dgm:prSet presAssocID="{6087EAA7-FE4C-4080-A46A-A1F297575363}" presName="level3hierChild" presStyleCnt="0"/>
      <dgm:spPr/>
    </dgm:pt>
  </dgm:ptLst>
  <dgm:cxnLst>
    <dgm:cxn modelId="{FDFBF346-43A5-48B9-8475-49CEAC84FD8F}" type="presOf" srcId="{A9447230-B251-46D7-B06A-7BD7CF2E81F9}" destId="{393A6D93-B6C6-4C9F-A203-7AFD6D00E3F2}" srcOrd="0" destOrd="0" presId="urn:microsoft.com/office/officeart/2005/8/layout/hierarchy2"/>
    <dgm:cxn modelId="{D69CD2C7-A886-43ED-9C92-32452D6E7F5C}" type="presOf" srcId="{8BE746C4-6599-4EB8-AD8E-FD5BA0F43581}" destId="{5F65BFC7-C242-4A20-81CE-174605639708}" srcOrd="0" destOrd="0" presId="urn:microsoft.com/office/officeart/2005/8/layout/hierarchy2"/>
    <dgm:cxn modelId="{B6B723AC-6280-4181-8B27-87DA2BD1BD5F}" type="presOf" srcId="{AEF237C3-8808-4E03-9315-955269D97DA3}" destId="{7040C85A-BF77-4486-B7F6-AC0645FC6133}" srcOrd="1" destOrd="0" presId="urn:microsoft.com/office/officeart/2005/8/layout/hierarchy2"/>
    <dgm:cxn modelId="{53A47166-97DA-4178-AE47-5C5ED3180099}" type="presOf" srcId="{5C28094B-A934-4C1F-88AF-A5ACF6A01846}" destId="{79B55259-5090-493D-A228-92D2C6DE5DBB}" srcOrd="0" destOrd="0" presId="urn:microsoft.com/office/officeart/2005/8/layout/hierarchy2"/>
    <dgm:cxn modelId="{079E7114-5488-4956-875F-AE035CFBF15B}" srcId="{007AC411-CBDB-41F3-ADC5-5EBB2948077F}" destId="{75538EDD-0603-4E3E-BFE1-75335B0E21AB}" srcOrd="0" destOrd="0" parTransId="{A3EED176-D0E7-4C4C-8EAD-F4874C71D27E}" sibTransId="{C741838F-F243-49B8-879F-09EDD6DABF34}"/>
    <dgm:cxn modelId="{2DA589C4-EE5D-4B23-95F6-E433DE3485DC}" type="presOf" srcId="{064D1FBB-3548-4698-A2F0-2C8F3FAA9CD3}" destId="{FA30BC3A-64EB-4E9B-BF2B-CB757BB218D2}" srcOrd="1" destOrd="0" presId="urn:microsoft.com/office/officeart/2005/8/layout/hierarchy2"/>
    <dgm:cxn modelId="{C6D5E962-EA8B-4337-A319-F6C2F3D5E765}" type="presOf" srcId="{4B0C9AC0-16BC-4CB8-A518-3A6C9E7E556A}" destId="{B0FD0823-2941-4ED8-A5B3-FA32C2E27BCD}" srcOrd="0" destOrd="0" presId="urn:microsoft.com/office/officeart/2005/8/layout/hierarchy2"/>
    <dgm:cxn modelId="{61ADE820-3BDF-4FB3-8B9A-B061DD0F642F}" srcId="{75538EDD-0603-4E3E-BFE1-75335B0E21AB}" destId="{8BE746C4-6599-4EB8-AD8E-FD5BA0F43581}" srcOrd="0" destOrd="0" parTransId="{5C28094B-A934-4C1F-88AF-A5ACF6A01846}" sibTransId="{58EB0C15-58B6-440A-A24B-DEDBE84E1335}"/>
    <dgm:cxn modelId="{3EF9CFAB-8A62-4B03-8EFE-1A77256B04B2}" type="presOf" srcId="{5C28094B-A934-4C1F-88AF-A5ACF6A01846}" destId="{CE4BFF3F-E977-41E1-9F74-513F3DCDCCD9}" srcOrd="1" destOrd="0" presId="urn:microsoft.com/office/officeart/2005/8/layout/hierarchy2"/>
    <dgm:cxn modelId="{97812070-A106-4F83-B3A6-951D5BAD37C0}" srcId="{75538EDD-0603-4E3E-BFE1-75335B0E21AB}" destId="{3B370D8A-D8DE-422A-A6B8-EDD632ABF3DC}" srcOrd="1" destOrd="0" parTransId="{88B834AC-25B3-4595-B79A-D5254DEA59A0}" sibTransId="{7289587D-FC6E-489E-8084-730CF1B1CBD5}"/>
    <dgm:cxn modelId="{F923B71B-4855-46A8-AA27-D89BE014A1A6}" type="presOf" srcId="{064D1FBB-3548-4698-A2F0-2C8F3FAA9CD3}" destId="{31004E32-E9DC-4A0C-AA5A-D2A40A4CDFB2}" srcOrd="0" destOrd="0" presId="urn:microsoft.com/office/officeart/2005/8/layout/hierarchy2"/>
    <dgm:cxn modelId="{3057AB2C-AC6B-4823-88A3-0C255850E670}" type="presOf" srcId="{FD9EB16F-8BD0-4990-B703-7AC0417712B3}" destId="{6C63B0CC-3DC2-4E85-8A3A-61EBF1057EAB}" srcOrd="0" destOrd="0" presId="urn:microsoft.com/office/officeart/2005/8/layout/hierarchy2"/>
    <dgm:cxn modelId="{A4B89EB6-917E-4E03-932A-BCE884B84CE0}" srcId="{8BE746C4-6599-4EB8-AD8E-FD5BA0F43581}" destId="{A9447230-B251-46D7-B06A-7BD7CF2E81F9}" srcOrd="1" destOrd="0" parTransId="{4B0C9AC0-16BC-4CB8-A518-3A6C9E7E556A}" sibTransId="{A74AC5AC-FB9D-4525-8F13-00A224957BF3}"/>
    <dgm:cxn modelId="{78FE490F-1F13-459C-9711-C2D2059EA6C0}" type="presOf" srcId="{AEF237C3-8808-4E03-9315-955269D97DA3}" destId="{98CC9CDC-4FC7-4570-B289-C8C02C56910F}" srcOrd="0" destOrd="0" presId="urn:microsoft.com/office/officeart/2005/8/layout/hierarchy2"/>
    <dgm:cxn modelId="{015E69F4-2BBB-4145-84CD-AF6FD0F4DCEE}" srcId="{3B370D8A-D8DE-422A-A6B8-EDD632ABF3DC}" destId="{12106F24-21DC-43D5-A695-030785A660AE}" srcOrd="0" destOrd="0" parTransId="{AEF237C3-8808-4E03-9315-955269D97DA3}" sibTransId="{39F42FAE-FB11-4821-A61B-B6AA49E485C6}"/>
    <dgm:cxn modelId="{15FC2210-1F85-4082-9DC3-9ACF30D96033}" type="presOf" srcId="{3B370D8A-D8DE-422A-A6B8-EDD632ABF3DC}" destId="{DB7D4F74-6F5E-4D37-BA13-106D9A7F131F}" srcOrd="0" destOrd="0" presId="urn:microsoft.com/office/officeart/2005/8/layout/hierarchy2"/>
    <dgm:cxn modelId="{A7295545-2B67-4009-860E-24FAD892A413}" type="presOf" srcId="{75538EDD-0603-4E3E-BFE1-75335B0E21AB}" destId="{26435BFC-34CF-4EB1-BE19-39F6ABF1AD8E}" srcOrd="0" destOrd="0" presId="urn:microsoft.com/office/officeart/2005/8/layout/hierarchy2"/>
    <dgm:cxn modelId="{F0195B76-F34A-4D31-8EF9-BA2EF5794095}" type="presOf" srcId="{E1729571-E0DE-4832-A1A3-42B79A91E193}" destId="{03BC8255-4A05-4A39-9E95-B4C1C04C22AF}" srcOrd="1" destOrd="0" presId="urn:microsoft.com/office/officeart/2005/8/layout/hierarchy2"/>
    <dgm:cxn modelId="{FEFD3389-F45A-4982-A5A2-7FD31FF8DC44}" type="presOf" srcId="{E1729571-E0DE-4832-A1A3-42B79A91E193}" destId="{66BC54A2-5B90-4693-9071-C4EEB0A7617A}" srcOrd="0" destOrd="0" presId="urn:microsoft.com/office/officeart/2005/8/layout/hierarchy2"/>
    <dgm:cxn modelId="{21F3D3F0-BEF7-4410-98D3-961A82376477}" type="presOf" srcId="{12106F24-21DC-43D5-A695-030785A660AE}" destId="{A826D7A1-E38E-4008-9BB9-9427156647FA}" srcOrd="0" destOrd="0" presId="urn:microsoft.com/office/officeart/2005/8/layout/hierarchy2"/>
    <dgm:cxn modelId="{2B3436B0-F921-4250-8714-93BE4FABC87F}" type="presOf" srcId="{007AC411-CBDB-41F3-ADC5-5EBB2948077F}" destId="{BDEC4CEF-725C-4D37-9ECE-BAB3EBAB5DDE}" srcOrd="0" destOrd="0" presId="urn:microsoft.com/office/officeart/2005/8/layout/hierarchy2"/>
    <dgm:cxn modelId="{70904B8D-03F9-4679-A1FD-0701CCE9E26B}" srcId="{8BE746C4-6599-4EB8-AD8E-FD5BA0F43581}" destId="{FD9EB16F-8BD0-4990-B703-7AC0417712B3}" srcOrd="0" destOrd="0" parTransId="{E1729571-E0DE-4832-A1A3-42B79A91E193}" sibTransId="{738DCC29-632A-4C54-9673-F8CE0AB428B1}"/>
    <dgm:cxn modelId="{7BD89B2D-5F5F-4C7B-B59D-940054EB47DA}" type="presOf" srcId="{88B834AC-25B3-4595-B79A-D5254DEA59A0}" destId="{C743D141-B358-4C00-9627-B8B2E1565614}" srcOrd="1" destOrd="0" presId="urn:microsoft.com/office/officeart/2005/8/layout/hierarchy2"/>
    <dgm:cxn modelId="{2F9A8B7C-C52D-4B09-B05E-5C6B61B58914}" srcId="{3B370D8A-D8DE-422A-A6B8-EDD632ABF3DC}" destId="{6087EAA7-FE4C-4080-A46A-A1F297575363}" srcOrd="1" destOrd="0" parTransId="{064D1FBB-3548-4698-A2F0-2C8F3FAA9CD3}" sibTransId="{DC75A7A4-45D7-4956-ABDC-0272DF67E4DC}"/>
    <dgm:cxn modelId="{3FC4D4A3-367B-4834-883D-F61C8D0DED24}" type="presOf" srcId="{88B834AC-25B3-4595-B79A-D5254DEA59A0}" destId="{7453D5EC-17EC-4CBD-981A-5F9C4CB29567}" srcOrd="0" destOrd="0" presId="urn:microsoft.com/office/officeart/2005/8/layout/hierarchy2"/>
    <dgm:cxn modelId="{6FE83915-7923-4662-8873-D144B45182BB}" type="presOf" srcId="{6087EAA7-FE4C-4080-A46A-A1F297575363}" destId="{F6F2531D-4601-4A19-8B8C-20B377D965AE}" srcOrd="0" destOrd="0" presId="urn:microsoft.com/office/officeart/2005/8/layout/hierarchy2"/>
    <dgm:cxn modelId="{05054A2F-8D50-426D-AA3D-F3E9E74F1C89}" type="presOf" srcId="{4B0C9AC0-16BC-4CB8-A518-3A6C9E7E556A}" destId="{49875E10-702B-4DAC-8EAC-A84F3CC94A94}" srcOrd="1" destOrd="0" presId="urn:microsoft.com/office/officeart/2005/8/layout/hierarchy2"/>
    <dgm:cxn modelId="{CAB7F7A3-41FD-4AA6-8D75-030524029884}" type="presParOf" srcId="{BDEC4CEF-725C-4D37-9ECE-BAB3EBAB5DDE}" destId="{0500F7D0-0D10-49AF-B23B-845AFA6E9572}" srcOrd="0" destOrd="0" presId="urn:microsoft.com/office/officeart/2005/8/layout/hierarchy2"/>
    <dgm:cxn modelId="{CCFF8B0B-B743-48A8-9B45-9455A95DD497}" type="presParOf" srcId="{0500F7D0-0D10-49AF-B23B-845AFA6E9572}" destId="{26435BFC-34CF-4EB1-BE19-39F6ABF1AD8E}" srcOrd="0" destOrd="0" presId="urn:microsoft.com/office/officeart/2005/8/layout/hierarchy2"/>
    <dgm:cxn modelId="{30A69C66-606E-4AE9-B43D-74BDFD425991}" type="presParOf" srcId="{0500F7D0-0D10-49AF-B23B-845AFA6E9572}" destId="{939122F9-E872-4518-B963-5AD8023CAE1B}" srcOrd="1" destOrd="0" presId="urn:microsoft.com/office/officeart/2005/8/layout/hierarchy2"/>
    <dgm:cxn modelId="{263D5524-0D57-4F19-ADE1-D1ED1031670B}" type="presParOf" srcId="{939122F9-E872-4518-B963-5AD8023CAE1B}" destId="{79B55259-5090-493D-A228-92D2C6DE5DBB}" srcOrd="0" destOrd="0" presId="urn:microsoft.com/office/officeart/2005/8/layout/hierarchy2"/>
    <dgm:cxn modelId="{7939B560-5382-4C6F-B638-667CA0FAA5B7}" type="presParOf" srcId="{79B55259-5090-493D-A228-92D2C6DE5DBB}" destId="{CE4BFF3F-E977-41E1-9F74-513F3DCDCCD9}" srcOrd="0" destOrd="0" presId="urn:microsoft.com/office/officeart/2005/8/layout/hierarchy2"/>
    <dgm:cxn modelId="{83887308-9F00-4BC7-A504-96E75CB36037}" type="presParOf" srcId="{939122F9-E872-4518-B963-5AD8023CAE1B}" destId="{E117B4E2-8AE0-480E-9BBA-9DFD796BA46A}" srcOrd="1" destOrd="0" presId="urn:microsoft.com/office/officeart/2005/8/layout/hierarchy2"/>
    <dgm:cxn modelId="{A4186C14-B475-4EDD-9E1E-6245CEDB2EA0}" type="presParOf" srcId="{E117B4E2-8AE0-480E-9BBA-9DFD796BA46A}" destId="{5F65BFC7-C242-4A20-81CE-174605639708}" srcOrd="0" destOrd="0" presId="urn:microsoft.com/office/officeart/2005/8/layout/hierarchy2"/>
    <dgm:cxn modelId="{3B2E80C5-6E37-48D6-AD33-464C6FA56162}" type="presParOf" srcId="{E117B4E2-8AE0-480E-9BBA-9DFD796BA46A}" destId="{166750FE-313D-4E3B-9E83-A21F2F8BEFF0}" srcOrd="1" destOrd="0" presId="urn:microsoft.com/office/officeart/2005/8/layout/hierarchy2"/>
    <dgm:cxn modelId="{8CF3C43D-3D6F-48C1-A425-C918B994DE13}" type="presParOf" srcId="{166750FE-313D-4E3B-9E83-A21F2F8BEFF0}" destId="{66BC54A2-5B90-4693-9071-C4EEB0A7617A}" srcOrd="0" destOrd="0" presId="urn:microsoft.com/office/officeart/2005/8/layout/hierarchy2"/>
    <dgm:cxn modelId="{28371F3C-C611-468F-B84C-74CC537AE6FA}" type="presParOf" srcId="{66BC54A2-5B90-4693-9071-C4EEB0A7617A}" destId="{03BC8255-4A05-4A39-9E95-B4C1C04C22AF}" srcOrd="0" destOrd="0" presId="urn:microsoft.com/office/officeart/2005/8/layout/hierarchy2"/>
    <dgm:cxn modelId="{945DBCCF-BAB5-4E31-88AC-1AA66DD11EF2}" type="presParOf" srcId="{166750FE-313D-4E3B-9E83-A21F2F8BEFF0}" destId="{3CC38E6C-6CB9-4A73-9A02-556277170C21}" srcOrd="1" destOrd="0" presId="urn:microsoft.com/office/officeart/2005/8/layout/hierarchy2"/>
    <dgm:cxn modelId="{031291AB-7561-470B-9A52-598522DFEECD}" type="presParOf" srcId="{3CC38E6C-6CB9-4A73-9A02-556277170C21}" destId="{6C63B0CC-3DC2-4E85-8A3A-61EBF1057EAB}" srcOrd="0" destOrd="0" presId="urn:microsoft.com/office/officeart/2005/8/layout/hierarchy2"/>
    <dgm:cxn modelId="{383E0428-CBAD-451F-8829-2409F8F963AA}" type="presParOf" srcId="{3CC38E6C-6CB9-4A73-9A02-556277170C21}" destId="{4E44FD65-9472-4319-96EC-205125FF2017}" srcOrd="1" destOrd="0" presId="urn:microsoft.com/office/officeart/2005/8/layout/hierarchy2"/>
    <dgm:cxn modelId="{15C5C647-162B-484C-8BC1-07A8DFDC3BEC}" type="presParOf" srcId="{166750FE-313D-4E3B-9E83-A21F2F8BEFF0}" destId="{B0FD0823-2941-4ED8-A5B3-FA32C2E27BCD}" srcOrd="2" destOrd="0" presId="urn:microsoft.com/office/officeart/2005/8/layout/hierarchy2"/>
    <dgm:cxn modelId="{CABA3EDC-676B-418F-8DB3-36AA736BCD31}" type="presParOf" srcId="{B0FD0823-2941-4ED8-A5B3-FA32C2E27BCD}" destId="{49875E10-702B-4DAC-8EAC-A84F3CC94A94}" srcOrd="0" destOrd="0" presId="urn:microsoft.com/office/officeart/2005/8/layout/hierarchy2"/>
    <dgm:cxn modelId="{7E91BCA1-8234-4D06-8BE5-C6432F54DF9F}" type="presParOf" srcId="{166750FE-313D-4E3B-9E83-A21F2F8BEFF0}" destId="{F3452B2B-F2F4-44DE-9755-40983707FCA1}" srcOrd="3" destOrd="0" presId="urn:microsoft.com/office/officeart/2005/8/layout/hierarchy2"/>
    <dgm:cxn modelId="{F0855937-18F2-417D-A8CE-57CD04C754F6}" type="presParOf" srcId="{F3452B2B-F2F4-44DE-9755-40983707FCA1}" destId="{393A6D93-B6C6-4C9F-A203-7AFD6D00E3F2}" srcOrd="0" destOrd="0" presId="urn:microsoft.com/office/officeart/2005/8/layout/hierarchy2"/>
    <dgm:cxn modelId="{5B16EF75-63FB-485C-87C6-41E8821C5484}" type="presParOf" srcId="{F3452B2B-F2F4-44DE-9755-40983707FCA1}" destId="{D37035B6-FFCE-4C89-8257-81B918A293A4}" srcOrd="1" destOrd="0" presId="urn:microsoft.com/office/officeart/2005/8/layout/hierarchy2"/>
    <dgm:cxn modelId="{ABE82A5A-03C0-4A51-8CAD-D2722C704D90}" type="presParOf" srcId="{939122F9-E872-4518-B963-5AD8023CAE1B}" destId="{7453D5EC-17EC-4CBD-981A-5F9C4CB29567}" srcOrd="2" destOrd="0" presId="urn:microsoft.com/office/officeart/2005/8/layout/hierarchy2"/>
    <dgm:cxn modelId="{B3A78BD6-B054-4769-95FC-2F1EA29C4A3E}" type="presParOf" srcId="{7453D5EC-17EC-4CBD-981A-5F9C4CB29567}" destId="{C743D141-B358-4C00-9627-B8B2E1565614}" srcOrd="0" destOrd="0" presId="urn:microsoft.com/office/officeart/2005/8/layout/hierarchy2"/>
    <dgm:cxn modelId="{A14EFA85-4E17-4053-9FC4-5590F566EDD3}" type="presParOf" srcId="{939122F9-E872-4518-B963-5AD8023CAE1B}" destId="{AE60E319-6B62-434C-92D9-629D8F3F8AFA}" srcOrd="3" destOrd="0" presId="urn:microsoft.com/office/officeart/2005/8/layout/hierarchy2"/>
    <dgm:cxn modelId="{4E61B362-A770-4D24-8C0A-7CE3E1306F5F}" type="presParOf" srcId="{AE60E319-6B62-434C-92D9-629D8F3F8AFA}" destId="{DB7D4F74-6F5E-4D37-BA13-106D9A7F131F}" srcOrd="0" destOrd="0" presId="urn:microsoft.com/office/officeart/2005/8/layout/hierarchy2"/>
    <dgm:cxn modelId="{8238D2A6-D20C-40D9-BDB5-2035A2B202D9}" type="presParOf" srcId="{AE60E319-6B62-434C-92D9-629D8F3F8AFA}" destId="{A3557118-9811-4B54-9E44-BAAF6A753B48}" srcOrd="1" destOrd="0" presId="urn:microsoft.com/office/officeart/2005/8/layout/hierarchy2"/>
    <dgm:cxn modelId="{424EA56A-A6DD-419E-A096-9ADD6043F903}" type="presParOf" srcId="{A3557118-9811-4B54-9E44-BAAF6A753B48}" destId="{98CC9CDC-4FC7-4570-B289-C8C02C56910F}" srcOrd="0" destOrd="0" presId="urn:microsoft.com/office/officeart/2005/8/layout/hierarchy2"/>
    <dgm:cxn modelId="{F216723A-D666-46F4-A5EB-E499146E6D9A}" type="presParOf" srcId="{98CC9CDC-4FC7-4570-B289-C8C02C56910F}" destId="{7040C85A-BF77-4486-B7F6-AC0645FC6133}" srcOrd="0" destOrd="0" presId="urn:microsoft.com/office/officeart/2005/8/layout/hierarchy2"/>
    <dgm:cxn modelId="{5A0FB62B-AC4A-4EB6-A1CF-CCD1006AB3EF}" type="presParOf" srcId="{A3557118-9811-4B54-9E44-BAAF6A753B48}" destId="{66C86BF5-9895-4A2D-9334-7AD01B3F1CA5}" srcOrd="1" destOrd="0" presId="urn:microsoft.com/office/officeart/2005/8/layout/hierarchy2"/>
    <dgm:cxn modelId="{9C096709-FFC1-4EEC-A9C6-E6D0A84E2A09}" type="presParOf" srcId="{66C86BF5-9895-4A2D-9334-7AD01B3F1CA5}" destId="{A826D7A1-E38E-4008-9BB9-9427156647FA}" srcOrd="0" destOrd="0" presId="urn:microsoft.com/office/officeart/2005/8/layout/hierarchy2"/>
    <dgm:cxn modelId="{841F2555-D720-4638-9210-1C63682E4987}" type="presParOf" srcId="{66C86BF5-9895-4A2D-9334-7AD01B3F1CA5}" destId="{79A2747B-B014-4043-95E9-D18216792C0E}" srcOrd="1" destOrd="0" presId="urn:microsoft.com/office/officeart/2005/8/layout/hierarchy2"/>
    <dgm:cxn modelId="{6F3FA9FC-AF3E-4BDE-95DA-731706DEEE6E}" type="presParOf" srcId="{A3557118-9811-4B54-9E44-BAAF6A753B48}" destId="{31004E32-E9DC-4A0C-AA5A-D2A40A4CDFB2}" srcOrd="2" destOrd="0" presId="urn:microsoft.com/office/officeart/2005/8/layout/hierarchy2"/>
    <dgm:cxn modelId="{661569F6-D369-43D7-B4FD-332E16468BAB}" type="presParOf" srcId="{31004E32-E9DC-4A0C-AA5A-D2A40A4CDFB2}" destId="{FA30BC3A-64EB-4E9B-BF2B-CB757BB218D2}" srcOrd="0" destOrd="0" presId="urn:microsoft.com/office/officeart/2005/8/layout/hierarchy2"/>
    <dgm:cxn modelId="{B8086B55-9EA5-4749-B4C0-3F7EBD48C7F5}" type="presParOf" srcId="{A3557118-9811-4B54-9E44-BAAF6A753B48}" destId="{C32CE1EB-EFB9-40C5-B26B-721ADB56DD6D}" srcOrd="3" destOrd="0" presId="urn:microsoft.com/office/officeart/2005/8/layout/hierarchy2"/>
    <dgm:cxn modelId="{8382B25D-58CB-4DB3-A48B-F7BB62BC69AF}" type="presParOf" srcId="{C32CE1EB-EFB9-40C5-B26B-721ADB56DD6D}" destId="{F6F2531D-4601-4A19-8B8C-20B377D965AE}" srcOrd="0" destOrd="0" presId="urn:microsoft.com/office/officeart/2005/8/layout/hierarchy2"/>
    <dgm:cxn modelId="{3D850742-8BC5-4E88-82F2-57F481D368B8}" type="presParOf" srcId="{C32CE1EB-EFB9-40C5-B26B-721ADB56DD6D}" destId="{013A8498-9C4A-4FA2-A534-29D844BEE2E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6435BFC-34CF-4EB1-BE19-39F6ABF1AD8E}">
      <dsp:nvSpPr>
        <dsp:cNvPr id="0" name=""/>
        <dsp:cNvSpPr/>
      </dsp:nvSpPr>
      <dsp:spPr>
        <a:xfrm>
          <a:off x="1181793" y="2846887"/>
          <a:ext cx="3735713" cy="164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/>
            <a:t>Realvækst i </a:t>
          </a:r>
          <a:endParaRPr lang="da-DK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>Sundhedsudgifterne </a:t>
          </a:r>
        </a:p>
      </dsp:txBody>
      <dsp:txXfrm>
        <a:off x="1230111" y="2895205"/>
        <a:ext cx="3639077" cy="1553078"/>
      </dsp:txXfrm>
    </dsp:sp>
    <dsp:sp modelId="{79B55259-5090-493D-A228-92D2C6DE5DBB}">
      <dsp:nvSpPr>
        <dsp:cNvPr id="0" name=""/>
        <dsp:cNvSpPr/>
      </dsp:nvSpPr>
      <dsp:spPr>
        <a:xfrm rot="18288905">
          <a:off x="4421583" y="2702612"/>
          <a:ext cx="23116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311618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400" kern="1200"/>
        </a:p>
      </dsp:txBody>
      <dsp:txXfrm>
        <a:off x="5519602" y="2665036"/>
        <a:ext cx="115580" cy="115580"/>
      </dsp:txXfrm>
    </dsp:sp>
    <dsp:sp modelId="{5F65BFC7-C242-4A20-81CE-174605639708}">
      <dsp:nvSpPr>
        <dsp:cNvPr id="0" name=""/>
        <dsp:cNvSpPr/>
      </dsp:nvSpPr>
      <dsp:spPr>
        <a:xfrm>
          <a:off x="6237278" y="949051"/>
          <a:ext cx="3299429" cy="164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/>
            <a:t>Demografiske </a:t>
          </a:r>
          <a:r>
            <a:rPr lang="da-DK" sz="1400" kern="1200" dirty="0" smtClean="0"/>
            <a:t>faktorer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 smtClean="0"/>
            <a:t/>
          </a:r>
          <a:br>
            <a:rPr lang="da-DK" sz="1400" kern="1200" dirty="0" smtClean="0"/>
          </a:br>
          <a:endParaRPr lang="da-DK" sz="1400" kern="1200" dirty="0"/>
        </a:p>
      </dsp:txBody>
      <dsp:txXfrm>
        <a:off x="6285596" y="997369"/>
        <a:ext cx="3202793" cy="1553078"/>
      </dsp:txXfrm>
    </dsp:sp>
    <dsp:sp modelId="{66BC54A2-5B90-4693-9071-C4EEB0A7617A}">
      <dsp:nvSpPr>
        <dsp:cNvPr id="0" name=""/>
        <dsp:cNvSpPr/>
      </dsp:nvSpPr>
      <dsp:spPr>
        <a:xfrm rot="19457599">
          <a:off x="9383942" y="1279400"/>
          <a:ext cx="162530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25304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400" kern="1200"/>
        </a:p>
      </dsp:txBody>
      <dsp:txXfrm>
        <a:off x="10155962" y="1258983"/>
        <a:ext cx="81265" cy="81265"/>
      </dsp:txXfrm>
    </dsp:sp>
    <dsp:sp modelId="{6C63B0CC-3DC2-4E85-8A3A-61EBF1057EAB}">
      <dsp:nvSpPr>
        <dsp:cNvPr id="0" name=""/>
        <dsp:cNvSpPr/>
      </dsp:nvSpPr>
      <dsp:spPr>
        <a:xfrm>
          <a:off x="10856480" y="465"/>
          <a:ext cx="3299429" cy="164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/>
            <a:t>1</a:t>
          </a:r>
          <a:r>
            <a:rPr lang="da-DK" sz="1050" kern="1200" dirty="0"/>
            <a:t>. En aldrende befolkning med flere ældre og stigende middellevetider</a:t>
          </a:r>
          <a:endParaRPr lang="da-DK" sz="1100" kern="1200" dirty="0"/>
        </a:p>
      </dsp:txBody>
      <dsp:txXfrm>
        <a:off x="10904798" y="48783"/>
        <a:ext cx="3202793" cy="1553078"/>
      </dsp:txXfrm>
    </dsp:sp>
    <dsp:sp modelId="{B0FD0823-2941-4ED8-A5B3-FA32C2E27BCD}">
      <dsp:nvSpPr>
        <dsp:cNvPr id="0" name=""/>
        <dsp:cNvSpPr/>
      </dsp:nvSpPr>
      <dsp:spPr>
        <a:xfrm rot="2142401">
          <a:off x="9383942" y="2227986"/>
          <a:ext cx="162530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25304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400" kern="1200"/>
        </a:p>
      </dsp:txBody>
      <dsp:txXfrm>
        <a:off x="10155962" y="2207569"/>
        <a:ext cx="81265" cy="81265"/>
      </dsp:txXfrm>
    </dsp:sp>
    <dsp:sp modelId="{393A6D93-B6C6-4C9F-A203-7AFD6D00E3F2}">
      <dsp:nvSpPr>
        <dsp:cNvPr id="0" name=""/>
        <dsp:cNvSpPr/>
      </dsp:nvSpPr>
      <dsp:spPr>
        <a:xfrm>
          <a:off x="10856480" y="1897637"/>
          <a:ext cx="3299429" cy="164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/>
            <a:t>2. Terminale udgifter udskydes til senere leveår, som følge af stigende middellevetid </a:t>
          </a:r>
          <a:endParaRPr lang="da-DK" sz="1100" kern="1200" dirty="0" smtClean="0"/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100" kern="1200" dirty="0" smtClean="0"/>
            <a:t>(</a:t>
          </a:r>
          <a:r>
            <a:rPr lang="da-DK" sz="1100" kern="1200" dirty="0"/>
            <a:t>Sund aldring)</a:t>
          </a:r>
        </a:p>
      </dsp:txBody>
      <dsp:txXfrm>
        <a:off x="10904798" y="1945955"/>
        <a:ext cx="3202793" cy="1553078"/>
      </dsp:txXfrm>
    </dsp:sp>
    <dsp:sp modelId="{7453D5EC-17EC-4CBD-981A-5F9C4CB29567}">
      <dsp:nvSpPr>
        <dsp:cNvPr id="0" name=""/>
        <dsp:cNvSpPr/>
      </dsp:nvSpPr>
      <dsp:spPr>
        <a:xfrm rot="3311095">
          <a:off x="4421583" y="4600448"/>
          <a:ext cx="2311618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311618" y="2021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400" kern="1200"/>
        </a:p>
      </dsp:txBody>
      <dsp:txXfrm>
        <a:off x="5519602" y="4562872"/>
        <a:ext cx="115580" cy="115580"/>
      </dsp:txXfrm>
    </dsp:sp>
    <dsp:sp modelId="{DB7D4F74-6F5E-4D37-BA13-106D9A7F131F}">
      <dsp:nvSpPr>
        <dsp:cNvPr id="0" name=""/>
        <dsp:cNvSpPr/>
      </dsp:nvSpPr>
      <dsp:spPr>
        <a:xfrm>
          <a:off x="6237278" y="4744723"/>
          <a:ext cx="3299429" cy="164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/>
            <a:t>Ikke-demografiske </a:t>
          </a:r>
          <a:r>
            <a:rPr lang="da-DK" sz="1400" kern="1200" dirty="0" smtClean="0"/>
            <a:t>faktorer</a:t>
          </a:r>
        </a:p>
      </dsp:txBody>
      <dsp:txXfrm>
        <a:off x="6285596" y="4793041"/>
        <a:ext cx="3202793" cy="1553078"/>
      </dsp:txXfrm>
    </dsp:sp>
    <dsp:sp modelId="{98CC9CDC-4FC7-4570-B289-C8C02C56910F}">
      <dsp:nvSpPr>
        <dsp:cNvPr id="0" name=""/>
        <dsp:cNvSpPr/>
      </dsp:nvSpPr>
      <dsp:spPr>
        <a:xfrm rot="19455319">
          <a:off x="9383554" y="5074409"/>
          <a:ext cx="162607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26079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400" kern="1200"/>
        </a:p>
      </dsp:txBody>
      <dsp:txXfrm>
        <a:off x="10155942" y="5053972"/>
        <a:ext cx="81303" cy="81303"/>
      </dsp:txXfrm>
    </dsp:sp>
    <dsp:sp modelId="{A826D7A1-E38E-4008-9BB9-9427156647FA}">
      <dsp:nvSpPr>
        <dsp:cNvPr id="0" name=""/>
        <dsp:cNvSpPr/>
      </dsp:nvSpPr>
      <dsp:spPr>
        <a:xfrm>
          <a:off x="10856480" y="3794809"/>
          <a:ext cx="3299429" cy="1649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 val="43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300" kern="1200" dirty="0" smtClean="0">
              <a:solidFill>
                <a:schemeClr val="lt1"/>
              </a:solidFill>
            </a:rPr>
            <a:t>Den generelle velstandsudvikling </a:t>
          </a:r>
          <a:br>
            <a:rPr lang="da-DK" sz="1300" kern="1200" dirty="0" smtClean="0">
              <a:solidFill>
                <a:schemeClr val="lt1"/>
              </a:solidFill>
            </a:rPr>
          </a:br>
          <a:r>
            <a:rPr lang="da-DK" sz="1300" kern="1200" dirty="0" smtClean="0">
              <a:solidFill>
                <a:schemeClr val="lt1"/>
              </a:solidFill>
            </a:rPr>
            <a:t>i samfundet </a:t>
          </a:r>
        </a:p>
      </dsp:txBody>
      <dsp:txXfrm>
        <a:off x="10904798" y="3843127"/>
        <a:ext cx="3202793" cy="1553078"/>
      </dsp:txXfrm>
    </dsp:sp>
    <dsp:sp modelId="{31004E32-E9DC-4A0C-AA5A-D2A40A4CDFB2}">
      <dsp:nvSpPr>
        <dsp:cNvPr id="0" name=""/>
        <dsp:cNvSpPr/>
      </dsp:nvSpPr>
      <dsp:spPr>
        <a:xfrm rot="2142401">
          <a:off x="9383942" y="6023659"/>
          <a:ext cx="162530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625304" y="20214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a-DK" sz="1400" kern="1200"/>
        </a:p>
      </dsp:txBody>
      <dsp:txXfrm>
        <a:off x="10155962" y="6003241"/>
        <a:ext cx="81265" cy="81265"/>
      </dsp:txXfrm>
    </dsp:sp>
    <dsp:sp modelId="{F6F2531D-4601-4A19-8B8C-20B377D965AE}">
      <dsp:nvSpPr>
        <dsp:cNvPr id="0" name=""/>
        <dsp:cNvSpPr/>
      </dsp:nvSpPr>
      <dsp:spPr>
        <a:xfrm>
          <a:off x="10856480" y="5691981"/>
          <a:ext cx="3296493" cy="165237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a-DK" sz="1400" kern="1200" dirty="0">
              <a:solidFill>
                <a:schemeClr val="bg1"/>
              </a:solidFill>
            </a:rPr>
            <a:t>3. Mervækst </a:t>
          </a:r>
          <a:endParaRPr lang="da-DK" sz="1400" kern="1200" dirty="0" smtClean="0">
            <a:solidFill>
              <a:schemeClr val="bg1"/>
            </a:solidFill>
          </a:endParaRPr>
        </a:p>
      </dsp:txBody>
      <dsp:txXfrm>
        <a:off x="10904876" y="5740377"/>
        <a:ext cx="3199701" cy="15555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Shape 104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50" name="Shape 105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8237488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defRPr sz="2200">
        <a:latin typeface="Lucida Grande"/>
        <a:ea typeface="Lucida Grande"/>
        <a:cs typeface="Lucida Grande"/>
        <a:sym typeface="Lucida Grande"/>
      </a:defRPr>
    </a:lvl1pPr>
    <a:lvl2pPr indent="228600" defTabSz="457200" latinLnBrk="0">
      <a:defRPr sz="2200">
        <a:latin typeface="Lucida Grande"/>
        <a:ea typeface="Lucida Grande"/>
        <a:cs typeface="Lucida Grande"/>
        <a:sym typeface="Lucida Grande"/>
      </a:defRPr>
    </a:lvl2pPr>
    <a:lvl3pPr indent="457200" defTabSz="457200" latinLnBrk="0">
      <a:defRPr sz="2200">
        <a:latin typeface="Lucida Grande"/>
        <a:ea typeface="Lucida Grande"/>
        <a:cs typeface="Lucida Grande"/>
        <a:sym typeface="Lucida Grande"/>
      </a:defRPr>
    </a:lvl3pPr>
    <a:lvl4pPr indent="685800" defTabSz="457200" latinLnBrk="0">
      <a:defRPr sz="2200">
        <a:latin typeface="Lucida Grande"/>
        <a:ea typeface="Lucida Grande"/>
        <a:cs typeface="Lucida Grande"/>
        <a:sym typeface="Lucida Grande"/>
      </a:defRPr>
    </a:lvl4pPr>
    <a:lvl5pPr indent="914400" defTabSz="457200" latinLnBrk="0">
      <a:defRPr sz="2200">
        <a:latin typeface="Lucida Grande"/>
        <a:ea typeface="Lucida Grande"/>
        <a:cs typeface="Lucida Grande"/>
        <a:sym typeface="Lucida Grande"/>
      </a:defRPr>
    </a:lvl5pPr>
    <a:lvl6pPr indent="1143000" defTabSz="457200" latinLnBrk="0">
      <a:defRPr sz="2200">
        <a:latin typeface="Lucida Grande"/>
        <a:ea typeface="Lucida Grande"/>
        <a:cs typeface="Lucida Grande"/>
        <a:sym typeface="Lucida Grande"/>
      </a:defRPr>
    </a:lvl6pPr>
    <a:lvl7pPr indent="1371600" defTabSz="457200" latinLnBrk="0">
      <a:defRPr sz="2200">
        <a:latin typeface="Lucida Grande"/>
        <a:ea typeface="Lucida Grande"/>
        <a:cs typeface="Lucida Grande"/>
        <a:sym typeface="Lucida Grande"/>
      </a:defRPr>
    </a:lvl7pPr>
    <a:lvl8pPr indent="1600200" defTabSz="457200" latinLnBrk="0">
      <a:defRPr sz="2200">
        <a:latin typeface="Lucida Grande"/>
        <a:ea typeface="Lucida Grande"/>
        <a:cs typeface="Lucida Grande"/>
        <a:sym typeface="Lucida Grande"/>
      </a:defRPr>
    </a:lvl8pPr>
    <a:lvl9pPr indent="1828800" defTabSz="457200" latinLnBrk="0">
      <a:defRPr sz="2200">
        <a:latin typeface="Lucida Grande"/>
        <a:ea typeface="Lucida Grande"/>
        <a:cs typeface="Lucida Grande"/>
        <a:sym typeface="Lucida Grand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ias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E5A044-CE7E-4A1E-8DC4-DC3C0482247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584561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10C61-9BB3-49B6-BD77-016ED40511F7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33654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81F3-AB91-4DE6-826C-44EBA8399639}" type="slidenum">
              <a:rPr lang="da-DK" altLang="da-DK" smtClean="0"/>
              <a:pPr/>
              <a:t>13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4838200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81F3-AB91-4DE6-826C-44EBA8399639}" type="slidenum">
              <a:rPr lang="da-DK" altLang="da-DK" smtClean="0"/>
              <a:pPr/>
              <a:t>14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1007642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baseline="0" dirty="0" smtClean="0"/>
          </a:p>
          <a:p>
            <a:r>
              <a:rPr lang="da-DK" baseline="0" dirty="0" smtClean="0"/>
              <a:t> 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6C81F3-AB91-4DE6-826C-44EBA8399639}" type="slidenum">
              <a:rPr lang="da-DK" altLang="da-DK" smtClean="0"/>
              <a:pPr/>
              <a:t>22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808272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92283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>
          <a:xfrm>
            <a:off x="88900" y="746125"/>
            <a:ext cx="6627813" cy="3729038"/>
          </a:xfrm>
        </p:spPr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200"/>
              </a:spcBef>
              <a:buNone/>
            </a:pPr>
            <a:endParaRPr lang="da-DK" sz="105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6CFAD1-D197-4A88-B173-A6412E995EE5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2475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emf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1.pn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0.emf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NUL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Relationship Id="rId5" Type="http://schemas.openxmlformats.org/officeDocument/2006/relationships/image" Target="NULL"/><Relationship Id="rId4" Type="http://schemas.openxmlformats.org/officeDocument/2006/relationships/image" Target="../media/image2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Relationship Id="rId4" Type="http://schemas.openxmlformats.org/officeDocument/2006/relationships/image" Target="NUL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NUL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Relationship Id="rId4" Type="http://schemas.openxmlformats.org/officeDocument/2006/relationships/image" Target="NUL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0.png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30.png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4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3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EB6C3A4-A093-A549-A327-065F87752E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937575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39" y="2025848"/>
            <a:ext cx="20317222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040" y="4389344"/>
            <a:ext cx="20317222" cy="730080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/>
            </a:lvl1pPr>
            <a:lvl2pPr marL="635000" indent="0">
              <a:lnSpc>
                <a:spcPct val="100000"/>
              </a:lnSpc>
              <a:buNone/>
              <a:defRPr sz="3600"/>
            </a:lvl2pPr>
            <a:lvl3pPr marL="1270000" indent="0">
              <a:lnSpc>
                <a:spcPct val="100000"/>
              </a:lnSpc>
              <a:buNone/>
              <a:defRPr sz="3600"/>
            </a:lvl3pPr>
            <a:lvl4pPr marL="1905000" indent="0">
              <a:lnSpc>
                <a:spcPct val="100000"/>
              </a:lnSpc>
              <a:buNone/>
              <a:defRPr sz="3600"/>
            </a:lvl4pPr>
            <a:lvl5pPr marL="2540000" indent="0">
              <a:lnSpc>
                <a:spcPct val="100000"/>
              </a:lnSpc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0F03E253-12B4-B943-B72C-7AF2C68E7F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876250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5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39" y="2025848"/>
            <a:ext cx="20317222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040" y="4389344"/>
            <a:ext cx="20317222" cy="7300808"/>
          </a:xfrm>
        </p:spPr>
        <p:txBody>
          <a:bodyPr anchor="t">
            <a:noAutofit/>
          </a:bodyPr>
          <a:lstStyle>
            <a:lvl1pPr marL="57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1pPr>
            <a:lvl2pPr marL="120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2pPr>
            <a:lvl3pPr marL="184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3pPr>
            <a:lvl4pPr marL="247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4pPr>
            <a:lvl5pPr marL="311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077F8EC7-7E7B-414F-81F6-D86E9FC67D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0004357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5 element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39" y="2025848"/>
            <a:ext cx="20317222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040" y="4389344"/>
            <a:ext cx="20317222" cy="7300808"/>
          </a:xfrm>
        </p:spPr>
        <p:txBody>
          <a:bodyPr anchor="t">
            <a:noAutofit/>
          </a:bodyPr>
          <a:lstStyle>
            <a:lvl1pPr marL="57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1pPr>
            <a:lvl2pPr marL="120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2pPr>
            <a:lvl3pPr marL="184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3pPr>
            <a:lvl4pPr marL="247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4pPr>
            <a:lvl5pPr marL="311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077F8EC7-7E7B-414F-81F6-D86E9FC67D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979425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39" y="2025848"/>
            <a:ext cx="20317222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3558F5-EBAE-6648-ABED-DCED00FA23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27238" y="4314826"/>
            <a:ext cx="20331112" cy="74295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/>
            </a:lvl1pPr>
            <a:lvl2pPr marL="635000" indent="0">
              <a:lnSpc>
                <a:spcPct val="100000"/>
              </a:lnSpc>
              <a:buNone/>
              <a:defRPr sz="3600"/>
            </a:lvl2pPr>
            <a:lvl3pPr marL="1270000" indent="0">
              <a:lnSpc>
                <a:spcPct val="100000"/>
              </a:lnSpc>
              <a:buNone/>
              <a:defRPr sz="3600"/>
            </a:lvl3pPr>
            <a:lvl4pPr marL="1905000" indent="0">
              <a:lnSpc>
                <a:spcPct val="100000"/>
              </a:lnSpc>
              <a:buNone/>
              <a:defRPr sz="3600"/>
            </a:lvl4pPr>
            <a:lvl5pPr marL="2540000" indent="0">
              <a:lnSpc>
                <a:spcPct val="100000"/>
              </a:lnSpc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414795-02BD-964B-AA74-A6AD1F27C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7" name="Shape 22">
            <a:extLst>
              <a:ext uri="{FF2B5EF4-FFF2-40B4-BE49-F238E27FC236}">
                <a16:creationId xmlns:a16="http://schemas.microsoft.com/office/drawing/2014/main" id="{E8B21E9F-7428-3244-88E2-487442BC23C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252057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inkl 2 spalt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6800" y="2026800"/>
            <a:ext cx="20317222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96E2B2-AE8C-1F48-AF8B-2AB518616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238" y="4419600"/>
            <a:ext cx="20331112" cy="7183438"/>
          </a:xfrm>
        </p:spPr>
        <p:txBody>
          <a:bodyPr lIns="50400" tIns="50400" rIns="50400" numCol="2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3600" spc="0"/>
            </a:lvl1pPr>
            <a:lvl2pPr marL="635000" indent="0">
              <a:lnSpc>
                <a:spcPct val="100000"/>
              </a:lnSpc>
              <a:buNone/>
              <a:defRPr sz="3600" spc="0"/>
            </a:lvl2pPr>
            <a:lvl3pPr marL="1270000" indent="0">
              <a:lnSpc>
                <a:spcPct val="100000"/>
              </a:lnSpc>
              <a:buNone/>
              <a:defRPr sz="3600" spc="0"/>
            </a:lvl3pPr>
            <a:lvl4pPr marL="1905000" indent="0">
              <a:lnSpc>
                <a:spcPct val="100000"/>
              </a:lnSpc>
              <a:buNone/>
              <a:defRPr sz="3600" spc="0"/>
            </a:lvl4pPr>
            <a:lvl5pPr marL="2540000" indent="0">
              <a:lnSpc>
                <a:spcPct val="100000"/>
              </a:lnSpc>
              <a:buNone/>
              <a:defRPr sz="3600" spc="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6F6B6B0-61C0-3541-9DE1-2AC08F226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9" name="Shape 22">
            <a:extLst>
              <a:ext uri="{FF2B5EF4-FFF2-40B4-BE49-F238E27FC236}">
                <a16:creationId xmlns:a16="http://schemas.microsoft.com/office/drawing/2014/main" id="{8D02A645-0605-E542-BDD5-9BCF529079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33324016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inkl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="1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4" name="Pladsholder til tekst 7">
            <a:extLst>
              <a:ext uri="{FF2B5EF4-FFF2-40B4-BE49-F238E27FC236}">
                <a16:creationId xmlns:a16="http://schemas.microsoft.com/office/drawing/2014/main" id="{B299DC9B-F123-9243-A733-7693C30CAE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58284" y="3438273"/>
            <a:ext cx="9385892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Shape 22">
            <a:extLst>
              <a:ext uri="{FF2B5EF4-FFF2-40B4-BE49-F238E27FC236}">
                <a16:creationId xmlns:a16="http://schemas.microsoft.com/office/drawing/2014/main" id="{FB2E1542-05E6-9448-96FE-A5115BBB4D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9668200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8284" y="7773067"/>
            <a:ext cx="9385892" cy="4034620"/>
          </a:xfrm>
        </p:spPr>
        <p:txBody>
          <a:bodyPr lIns="50400" tIns="50400" rIns="5040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3600" b="0" spc="0"/>
            </a:lvl1pPr>
            <a:lvl2pPr marL="635000" indent="0">
              <a:lnSpc>
                <a:spcPct val="100000"/>
              </a:lnSpc>
              <a:buNone/>
              <a:defRPr sz="3600" b="0" spc="0"/>
            </a:lvl2pPr>
            <a:lvl3pPr marL="1270000" indent="0">
              <a:lnSpc>
                <a:spcPct val="100000"/>
              </a:lnSpc>
              <a:buNone/>
              <a:defRPr sz="3600" b="0" spc="0"/>
            </a:lvl3pPr>
            <a:lvl4pPr marL="1905000" indent="0">
              <a:lnSpc>
                <a:spcPct val="100000"/>
              </a:lnSpc>
              <a:buNone/>
              <a:defRPr sz="3600" spc="0"/>
            </a:lvl4pPr>
            <a:lvl5pPr marL="2540000" indent="0">
              <a:lnSpc>
                <a:spcPct val="100000"/>
              </a:lnSpc>
              <a:buNone/>
              <a:defRPr sz="3600" spc="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BC776EE-7B73-1442-BC6B-258BEEAB22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58284" y="11872072"/>
            <a:ext cx="2157163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768903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inkl tekst rød bg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="1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0138" y="5462336"/>
            <a:ext cx="9049702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7">
            <a:extLst>
              <a:ext uri="{FF2B5EF4-FFF2-40B4-BE49-F238E27FC236}">
                <a16:creationId xmlns:a16="http://schemas.microsoft.com/office/drawing/2014/main" id="{8496DD26-EDBB-9F43-B80C-77F28A7886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0137" y="863600"/>
            <a:ext cx="9049702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Shape 22">
            <a:extLst>
              <a:ext uri="{FF2B5EF4-FFF2-40B4-BE49-F238E27FC236}">
                <a16:creationId xmlns:a16="http://schemas.microsoft.com/office/drawing/2014/main" id="{2A1E3BF2-5243-CE4B-B7AF-46B756E5EB8A}"/>
              </a:ext>
            </a:extLst>
          </p:cNvPr>
          <p:cNvSpPr txBox="1">
            <a:spLocks/>
          </p:cNvSpPr>
          <p:nvPr userDrawn="1"/>
        </p:nvSpPr>
        <p:spPr>
          <a:xfrm>
            <a:off x="22265567" y="126111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8" name="Shape 22">
            <a:extLst>
              <a:ext uri="{FF2B5EF4-FFF2-40B4-BE49-F238E27FC236}">
                <a16:creationId xmlns:a16="http://schemas.microsoft.com/office/drawing/2014/main" id="{5E0CECDA-0471-4141-942E-72782F212F45}"/>
              </a:ext>
            </a:extLst>
          </p:cNvPr>
          <p:cNvSpPr txBox="1">
            <a:spLocks/>
          </p:cNvSpPr>
          <p:nvPr userDrawn="1"/>
        </p:nvSpPr>
        <p:spPr>
          <a:xfrm>
            <a:off x="1158284" y="12611100"/>
            <a:ext cx="875976" cy="739028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da-DK" smtClean="0">
                <a:solidFill>
                  <a:schemeClr val="tx1"/>
                </a:solidFill>
              </a:rPr>
              <a:pPr/>
              <a:t>‹nr.›</a:t>
            </a:fld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915608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inkl tekst blå bg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="1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0138" y="5462336"/>
            <a:ext cx="8897302" cy="655549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7">
            <a:extLst>
              <a:ext uri="{FF2B5EF4-FFF2-40B4-BE49-F238E27FC236}">
                <a16:creationId xmlns:a16="http://schemas.microsoft.com/office/drawing/2014/main" id="{8496DD26-EDBB-9F43-B80C-77F28A7886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0137" y="863600"/>
            <a:ext cx="8897302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0" name="Shape 22">
            <a:extLst>
              <a:ext uri="{FF2B5EF4-FFF2-40B4-BE49-F238E27FC236}">
                <a16:creationId xmlns:a16="http://schemas.microsoft.com/office/drawing/2014/main" id="{EA2070D0-6FB3-134E-9875-57E9CEEB2033}"/>
              </a:ext>
            </a:extLst>
          </p:cNvPr>
          <p:cNvSpPr txBox="1">
            <a:spLocks/>
          </p:cNvSpPr>
          <p:nvPr userDrawn="1"/>
        </p:nvSpPr>
        <p:spPr>
          <a:xfrm>
            <a:off x="1158284" y="12611100"/>
            <a:ext cx="875976" cy="739028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da-DK" smtClean="0">
                <a:solidFill>
                  <a:schemeClr val="tx1"/>
                </a:solidFill>
              </a:rPr>
              <a:pPr/>
              <a:t>‹nr.›</a:t>
            </a:fld>
            <a:endParaRPr lang="da-DK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73748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logo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2596" y="3122016"/>
            <a:ext cx="1663700" cy="1270000"/>
          </a:xfrm>
          <a:prstGeom prst="rect">
            <a:avLst/>
          </a:prstGeom>
        </p:spPr>
      </p:pic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77B2E16E-59F3-5048-9CC5-40F4F2A30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82644" y="5995736"/>
            <a:ext cx="10242717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7">
            <a:extLst>
              <a:ext uri="{FF2B5EF4-FFF2-40B4-BE49-F238E27FC236}">
                <a16:creationId xmlns:a16="http://schemas.microsoft.com/office/drawing/2014/main" id="{E7CEB7D3-3554-274B-84D2-4109C2BC78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82643" y="1397000"/>
            <a:ext cx="10242717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0FC86AB-13ED-6F47-A81A-66B763240835}"/>
              </a:ext>
            </a:extLst>
          </p:cNvPr>
          <p:cNvSpPr/>
          <p:nvPr userDrawn="1"/>
        </p:nvSpPr>
        <p:spPr>
          <a:xfrm>
            <a:off x="0" y="0"/>
            <a:ext cx="10927080" cy="13716000"/>
          </a:xfrm>
          <a:prstGeom prst="rect">
            <a:avLst/>
          </a:prstGeom>
          <a:solidFill>
            <a:srgbClr val="EFEFE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C1E835C-5B79-FF45-B9AF-CC1A66264E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55563" y="3951148"/>
            <a:ext cx="8484866" cy="5813704"/>
          </a:xfrm>
          <a:prstGeom prst="rect">
            <a:avLst/>
          </a:prstGeom>
        </p:spPr>
      </p:pic>
      <p:sp>
        <p:nvSpPr>
          <p:cNvPr id="9" name="Shape 22">
            <a:extLst>
              <a:ext uri="{FF2B5EF4-FFF2-40B4-BE49-F238E27FC236}">
                <a16:creationId xmlns:a16="http://schemas.microsoft.com/office/drawing/2014/main" id="{18284307-404C-4647-A68F-BDA4C125B90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5010881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tal/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A3853F2B-062E-C841-B82F-A21F2FA848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5195" y="1296737"/>
            <a:ext cx="20809794" cy="303463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65195" y="5551908"/>
            <a:ext cx="6520862" cy="196783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2000" b="1" spc="-300">
                <a:solidFill>
                  <a:srgbClr val="BF1D30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dirty="0"/>
              <a:t>Tal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741B2397-4A26-3B43-9940-FAB3D25C5D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9311" y="5609391"/>
            <a:ext cx="6520862" cy="191034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2000" b="1" spc="-300">
                <a:solidFill>
                  <a:srgbClr val="BF1D30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dirty="0"/>
              <a:t>Tal</a:t>
            </a:r>
          </a:p>
        </p:txBody>
      </p:sp>
      <p:sp>
        <p:nvSpPr>
          <p:cNvPr id="9" name="Pladsholder til tekst 7">
            <a:extLst>
              <a:ext uri="{FF2B5EF4-FFF2-40B4-BE49-F238E27FC236}">
                <a16:creationId xmlns:a16="http://schemas.microsoft.com/office/drawing/2014/main" id="{90FA035B-1B1D-FE4C-983D-E17E5178C2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089678" y="5551906"/>
            <a:ext cx="6520861" cy="196783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2000" b="1" spc="-300">
                <a:solidFill>
                  <a:srgbClr val="BF1D30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dirty="0"/>
              <a:t>Tal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C5A31D1E-1397-A742-925B-9594E1168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5196" y="7724272"/>
            <a:ext cx="5385310" cy="303463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buFontTx/>
              <a:buNone/>
              <a:defRPr sz="2000"/>
            </a:lvl3pPr>
            <a:lvl4pPr marL="1905000" indent="0">
              <a:buFontTx/>
              <a:buNone/>
              <a:defRPr sz="2000"/>
            </a:lvl4pPr>
            <a:lvl5pPr marL="2540000" indent="0">
              <a:buFontTx/>
              <a:buNone/>
              <a:defRPr sz="20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39CF3494-CFDB-9A4C-AA65-419FFD80179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29311" y="7724272"/>
            <a:ext cx="5385310" cy="303463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buFontTx/>
              <a:buNone/>
              <a:defRPr sz="2000"/>
            </a:lvl3pPr>
            <a:lvl4pPr marL="1905000" indent="0">
              <a:buFontTx/>
              <a:buNone/>
              <a:defRPr sz="2000"/>
            </a:lvl4pPr>
            <a:lvl5pPr marL="2540000" indent="0">
              <a:buFontTx/>
              <a:buNone/>
              <a:defRPr sz="20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00DE92BF-5DE6-9A42-B001-5C17881AD8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7089679" y="7724272"/>
            <a:ext cx="5385310" cy="303463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buFontTx/>
              <a:buNone/>
              <a:defRPr sz="2000"/>
            </a:lvl3pPr>
            <a:lvl4pPr marL="1905000" indent="0">
              <a:buFontTx/>
              <a:buNone/>
              <a:defRPr sz="2000"/>
            </a:lvl4pPr>
            <a:lvl5pPr marL="2540000" indent="0">
              <a:buFontTx/>
              <a:buNone/>
              <a:defRPr sz="20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5ED8AFA-07B8-8249-AEB5-07DDF2E0DD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6" name="Shape 22">
            <a:extLst>
              <a:ext uri="{FF2B5EF4-FFF2-40B4-BE49-F238E27FC236}">
                <a16:creationId xmlns:a16="http://schemas.microsoft.com/office/drawing/2014/main" id="{51EDF4B4-3D94-8948-B308-9E095B1C6C1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33111981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it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EBEAAF8-4580-D14E-81EB-745438C1B408}"/>
              </a:ext>
            </a:extLst>
          </p:cNvPr>
          <p:cNvSpPr/>
          <p:nvPr userDrawn="1"/>
        </p:nvSpPr>
        <p:spPr>
          <a:xfrm>
            <a:off x="0" y="0"/>
            <a:ext cx="11959031" cy="13716000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B12C65F-DFF7-A34C-A544-6951E74CE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34639" y="1613256"/>
            <a:ext cx="1547391" cy="118121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2596" y="1613256"/>
            <a:ext cx="1663700" cy="1270000"/>
          </a:xfrm>
          <a:prstGeom prst="rect">
            <a:avLst/>
          </a:prstGeo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EAE0C3AE-9D98-754E-953D-3A08E6C35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97075" y="3700830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09341" y="3700830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1C44A7D-D1D7-3346-A219-2FD991B9B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60692" y="9776193"/>
            <a:ext cx="6548996" cy="1389021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6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3433" y="9776192"/>
            <a:ext cx="6548996" cy="1389021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B7987DD-FE0C-C64F-84EA-7EBDF3D16A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2" name="Shape 22">
            <a:extLst>
              <a:ext uri="{FF2B5EF4-FFF2-40B4-BE49-F238E27FC236}">
                <a16:creationId xmlns:a16="http://schemas.microsoft.com/office/drawing/2014/main" id="{61ECAAD3-9078-A940-B0DC-398EDC4158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70859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9609191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itat inkl tekst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B12C65F-DFF7-A34C-A544-6951E74CE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34639" y="2036166"/>
            <a:ext cx="1547391" cy="1181215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2596" y="3122016"/>
            <a:ext cx="1663700" cy="1270000"/>
          </a:xfrm>
          <a:prstGeom prst="rect">
            <a:avLst/>
          </a:prstGeom>
        </p:spPr>
      </p:pic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09341" y="4014885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6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3433" y="10090247"/>
            <a:ext cx="6548996" cy="1389021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77B2E16E-59F3-5048-9CC5-40F4F2A30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2597" y="5995736"/>
            <a:ext cx="10242717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7">
            <a:extLst>
              <a:ext uri="{FF2B5EF4-FFF2-40B4-BE49-F238E27FC236}">
                <a16:creationId xmlns:a16="http://schemas.microsoft.com/office/drawing/2014/main" id="{E7CEB7D3-3554-274B-84D2-4109C2BC78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2596" y="1397000"/>
            <a:ext cx="10242717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645C317-1370-E445-AFAA-9E7F198801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5" name="Shape 22">
            <a:extLst>
              <a:ext uri="{FF2B5EF4-FFF2-40B4-BE49-F238E27FC236}">
                <a16:creationId xmlns:a16="http://schemas.microsoft.com/office/drawing/2014/main" id="{39F595A2-1B76-1B42-A139-0E43559029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2374315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itat fuld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B12C65F-DFF7-A34C-A544-6951E74CE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61604" y="2056913"/>
            <a:ext cx="1897162" cy="1448216"/>
          </a:xfrm>
          <a:prstGeom prst="rect">
            <a:avLst/>
          </a:prstGeom>
        </p:spPr>
      </p:pic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8766" y="3956409"/>
            <a:ext cx="15066467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6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82126" y="10483051"/>
            <a:ext cx="12043107" cy="1389021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645C317-1370-E445-AFAA-9E7F198801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5" name="Shape 22">
            <a:extLst>
              <a:ext uri="{FF2B5EF4-FFF2-40B4-BE49-F238E27FC236}">
                <a16:creationId xmlns:a16="http://schemas.microsoft.com/office/drawing/2014/main" id="{369233F3-05D4-D542-B013-20007B7979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62108805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itat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EBEAAF8-4580-D14E-81EB-745438C1B408}"/>
              </a:ext>
            </a:extLst>
          </p:cNvPr>
          <p:cNvSpPr/>
          <p:nvPr userDrawn="1"/>
        </p:nvSpPr>
        <p:spPr>
          <a:xfrm>
            <a:off x="0" y="0"/>
            <a:ext cx="11959031" cy="13716000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2596" y="1918056"/>
            <a:ext cx="1663700" cy="1270000"/>
          </a:xfrm>
          <a:prstGeom prst="rect">
            <a:avLst/>
          </a:prstGeo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EAE0C3AE-9D98-754E-953D-3A08E6C35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97075" y="4005630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1C44A7D-D1D7-3346-A219-2FD991B9B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60692" y="10080993"/>
            <a:ext cx="6548996" cy="1389021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09C92F7-76CE-0B4D-A7E8-FF7F7D402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1627" y="5863147"/>
            <a:ext cx="9612511" cy="6686897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7">
            <a:extLst>
              <a:ext uri="{FF2B5EF4-FFF2-40B4-BE49-F238E27FC236}">
                <a16:creationId xmlns:a16="http://schemas.microsoft.com/office/drawing/2014/main" id="{FE8FE282-C685-AC4F-81C1-BAC03297A9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31626" y="1349989"/>
            <a:ext cx="9612511" cy="434415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5827F75-33EF-B449-A845-9F6B0DBAC8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4" name="Shape 22">
            <a:extLst>
              <a:ext uri="{FF2B5EF4-FFF2-40B4-BE49-F238E27FC236}">
                <a16:creationId xmlns:a16="http://schemas.microsoft.com/office/drawing/2014/main" id="{5BBF9359-4D8C-6C4F-9C72-5CDAA3E770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424971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382289763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 inkl.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EBEAAF8-4580-D14E-81EB-745438C1B408}"/>
              </a:ext>
            </a:extLst>
          </p:cNvPr>
          <p:cNvSpPr/>
          <p:nvPr userDrawn="1"/>
        </p:nvSpPr>
        <p:spPr>
          <a:xfrm>
            <a:off x="-1" y="0"/>
            <a:ext cx="11959031" cy="7239000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863" y="924673"/>
            <a:ext cx="1114328" cy="850632"/>
          </a:xfrm>
          <a:prstGeom prst="rect">
            <a:avLst/>
          </a:prstGeo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EAE0C3AE-9D98-754E-953D-3A08E6C35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6686" y="1775305"/>
            <a:ext cx="8193088" cy="36448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1C44A7D-D1D7-3346-A219-2FD991B9B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40778" y="5420155"/>
            <a:ext cx="6548996" cy="1389021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09C92F7-76CE-0B4D-A7E8-FF7F7D402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6687" y="8021860"/>
            <a:ext cx="19868880" cy="3918836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3600"/>
            </a:lvl1pPr>
            <a:lvl2pPr marL="635000" indent="0">
              <a:buFontTx/>
              <a:buNone/>
              <a:defRPr sz="3600"/>
            </a:lvl2pPr>
            <a:lvl3pPr marL="1270000" indent="0"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29C249C9-13A6-A94B-B473-79E3DE353A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958638" y="0"/>
            <a:ext cx="12425362" cy="7239000"/>
          </a:xfrm>
        </p:spPr>
        <p:txBody>
          <a:bodyPr/>
          <a:lstStyle/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42F4060F-C113-F044-B8B0-C000857401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4" name="Shape 22">
            <a:extLst>
              <a:ext uri="{FF2B5EF4-FFF2-40B4-BE49-F238E27FC236}">
                <a16:creationId xmlns:a16="http://schemas.microsoft.com/office/drawing/2014/main" id="{6818210E-188A-294A-8E64-B445935745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00416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ndbillede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9148384"/>
            <a:ext cx="24384199" cy="4567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F7E11F-8BBD-8B41-8B62-7874A92A0F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0786975" y="7371541"/>
            <a:ext cx="2157163" cy="1478056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92000" y="0"/>
            <a:ext cx="10752138" cy="761598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4" y="0"/>
            <a:ext cx="8342539" cy="7615989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Shape 22">
            <a:extLst>
              <a:ext uri="{FF2B5EF4-FFF2-40B4-BE49-F238E27FC236}">
                <a16:creationId xmlns:a16="http://schemas.microsoft.com/office/drawing/2014/main" id="{62873BF8-FD8A-464D-AB2C-F9A017B8B4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7991301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9190030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x logo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74463" y="1528011"/>
            <a:ext cx="11587422" cy="4567618"/>
          </a:xfrm>
        </p:spPr>
        <p:txBody>
          <a:bodyPr numCol="1"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5" y="1528010"/>
            <a:ext cx="8324850" cy="456761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34049D45-D6C1-9C41-8791-43334836661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81175" y="7237318"/>
            <a:ext cx="3870325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sp>
        <p:nvSpPr>
          <p:cNvPr id="10" name="Pladsholder til billede 3">
            <a:extLst>
              <a:ext uri="{FF2B5EF4-FFF2-40B4-BE49-F238E27FC236}">
                <a16:creationId xmlns:a16="http://schemas.microsoft.com/office/drawing/2014/main" id="{61289691-A219-2942-B2B2-B96322C82A4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617970" y="7237319"/>
            <a:ext cx="3870325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sp>
        <p:nvSpPr>
          <p:cNvPr id="11" name="Pladsholder til billede 3">
            <a:extLst>
              <a:ext uri="{FF2B5EF4-FFF2-40B4-BE49-F238E27FC236}">
                <a16:creationId xmlns:a16="http://schemas.microsoft.com/office/drawing/2014/main" id="{13A1039C-C693-9846-8ADC-41BDF687913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3454765" y="7237319"/>
            <a:ext cx="3870325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sp>
        <p:nvSpPr>
          <p:cNvPr id="12" name="Pladsholder til billede 3">
            <a:extLst>
              <a:ext uri="{FF2B5EF4-FFF2-40B4-BE49-F238E27FC236}">
                <a16:creationId xmlns:a16="http://schemas.microsoft.com/office/drawing/2014/main" id="{9F73B865-7BC6-2441-8568-C365A38BD9B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9291560" y="7237318"/>
            <a:ext cx="3870325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4D993BB-0B92-C741-BEE4-4E02CA1E45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7" name="Shape 22">
            <a:extLst>
              <a:ext uri="{FF2B5EF4-FFF2-40B4-BE49-F238E27FC236}">
                <a16:creationId xmlns:a16="http://schemas.microsoft.com/office/drawing/2014/main" id="{FFCF6FF2-9D9C-FF48-831B-2D87A88120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4421476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billede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-35262"/>
            <a:ext cx="24384199" cy="456761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74463" y="5762688"/>
            <a:ext cx="11194097" cy="6087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5" y="5762688"/>
            <a:ext cx="8324850" cy="6087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2892C5F-5B50-744E-BFEF-CEEF34C5AA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1" name="Shape 22">
            <a:extLst>
              <a:ext uri="{FF2B5EF4-FFF2-40B4-BE49-F238E27FC236}">
                <a16:creationId xmlns:a16="http://schemas.microsoft.com/office/drawing/2014/main" id="{6741C664-D193-9D44-8389-D03C23BF98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920653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billede blå bg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1" y="-35261"/>
            <a:ext cx="24384199" cy="346426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74463" y="5198808"/>
            <a:ext cx="11194097" cy="6087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5" y="5198808"/>
            <a:ext cx="8324850" cy="608797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>
                <a:solidFill>
                  <a:srgbClr val="EFEFE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27B2473-E55F-CB4B-A6AE-F9C25D360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1" name="Shape 22">
            <a:extLst>
              <a:ext uri="{FF2B5EF4-FFF2-40B4-BE49-F238E27FC236}">
                <a16:creationId xmlns:a16="http://schemas.microsoft.com/office/drawing/2014/main" id="{F1B8ED90-63E2-F140-8130-4CD466245E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45820836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29F0774-8D55-EC4E-A487-FF50EA7739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5" name="Shape 22">
            <a:extLst>
              <a:ext uri="{FF2B5EF4-FFF2-40B4-BE49-F238E27FC236}">
                <a16:creationId xmlns:a16="http://schemas.microsoft.com/office/drawing/2014/main" id="{C2298A46-C4EB-7943-9E83-590CA0705A5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6E9038A7-8A2F-2C49-ADD6-8A569374B7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4" y="3095691"/>
            <a:ext cx="18707101" cy="454859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96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1174" y="7644281"/>
            <a:ext cx="16029748" cy="314008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250587200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lå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4" y="3095691"/>
            <a:ext cx="18707101" cy="454859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96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15BEFF0-F101-3D46-803B-8651BC08B7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5" name="Shape 22">
            <a:extLst>
              <a:ext uri="{FF2B5EF4-FFF2-40B4-BE49-F238E27FC236}">
                <a16:creationId xmlns:a16="http://schemas.microsoft.com/office/drawing/2014/main" id="{6BA6FEA4-C135-EA41-9CD6-A5D701965C2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5ED7F8F1-02B6-3546-A24A-CC85B4820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1174" y="7644281"/>
            <a:ext cx="16029748" cy="3140089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3488649672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reaker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/>
          </p:cNvSpPr>
          <p:nvPr>
            <p:ph type="pic" idx="13" hasCustomPrompt="1"/>
          </p:nvPr>
        </p:nvSpPr>
        <p:spPr>
          <a:xfrm>
            <a:off x="4763" y="0"/>
            <a:ext cx="24374375" cy="13716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1299D5D-A6BC-C94C-B887-74AFD825D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137813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nstrebillede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Shape 942"/>
          <p:cNvSpPr>
            <a:spLocks noGrp="1"/>
          </p:cNvSpPr>
          <p:nvPr>
            <p:ph type="pic" idx="13" hasCustomPrompt="1"/>
          </p:nvPr>
        </p:nvSpPr>
        <p:spPr>
          <a:xfrm>
            <a:off x="0" y="0"/>
            <a:ext cx="12186345" cy="13715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BC49947-8D74-B04A-9F34-8E6DFC0D7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98546" y="5462336"/>
            <a:ext cx="10242717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071BD3D3-F715-5B41-9155-BD43B610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98545" y="863600"/>
            <a:ext cx="10242717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5D01EC-A99D-2F44-BDD1-C969550201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CA70829E-DF10-5C42-B081-3E9B69098DD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3098545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13816466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billeder inkl tekst"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BC49947-8D74-B04A-9F34-8E6DFC0D7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6314" y="5462336"/>
            <a:ext cx="10242717" cy="614060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071BD3D3-F715-5B41-9155-BD43B610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16313" y="863600"/>
            <a:ext cx="10242717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E3D2B1-5AF9-FA40-9767-287429373AA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4188123" y="0"/>
            <a:ext cx="4983797" cy="7818438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id="{76203527-8C98-204F-9EBE-78E0B289615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14142403" y="8082948"/>
            <a:ext cx="5029517" cy="5654040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AD8F4916-9B79-B640-BAF6-80655DE288D8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9400203" y="0"/>
            <a:ext cx="4983797" cy="5425440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31E2A49D-4A48-B247-99AF-0D133485ACB7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9400203" y="5654040"/>
            <a:ext cx="4983797" cy="8082948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4E26655-E869-0744-A212-AB1C6A557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665195" y="11602944"/>
            <a:ext cx="2157163" cy="1478056"/>
          </a:xfrm>
          <a:prstGeom prst="rect">
            <a:avLst/>
          </a:prstGeom>
        </p:spPr>
      </p:pic>
      <p:sp>
        <p:nvSpPr>
          <p:cNvPr id="15" name="Shape 22">
            <a:extLst>
              <a:ext uri="{FF2B5EF4-FFF2-40B4-BE49-F238E27FC236}">
                <a16:creationId xmlns:a16="http://schemas.microsoft.com/office/drawing/2014/main" id="{A0979B36-CA6A-0E44-90CD-2EDC0AEBDF0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30824666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nstrebillede ink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Shape 942"/>
          <p:cNvSpPr>
            <a:spLocks noGrp="1"/>
          </p:cNvSpPr>
          <p:nvPr>
            <p:ph type="pic" idx="13" hasCustomPrompt="1"/>
          </p:nvPr>
        </p:nvSpPr>
        <p:spPr>
          <a:xfrm>
            <a:off x="1" y="0"/>
            <a:ext cx="10407316" cy="13715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071BD3D3-F715-5B41-9155-BD43B610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93808" y="863600"/>
            <a:ext cx="12179803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23B87F2-CF2D-4440-80E0-47E2F956761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1272838" y="5822950"/>
            <a:ext cx="12272962" cy="604912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34D207C-BA12-A14D-A7E1-FC0EC86693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8" name="Shape 22">
            <a:extLst>
              <a:ext uri="{FF2B5EF4-FFF2-40B4-BE49-F238E27FC236}">
                <a16:creationId xmlns:a16="http://schemas.microsoft.com/office/drawing/2014/main" id="{B832EA41-5700-A945-B65C-70138DD0E8F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21516395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illeder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>
            <a:spLocks noGrp="1"/>
          </p:cNvSpPr>
          <p:nvPr>
            <p:ph type="pic" sz="half" idx="13" hasCustomPrompt="1"/>
          </p:nvPr>
        </p:nvSpPr>
        <p:spPr>
          <a:xfrm>
            <a:off x="12192000" y="0"/>
            <a:ext cx="12192100" cy="685785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82" name="Shape 582"/>
          <p:cNvSpPr>
            <a:spLocks noGrp="1"/>
          </p:cNvSpPr>
          <p:nvPr>
            <p:ph type="pic" sz="half" idx="14" hasCustomPrompt="1"/>
          </p:nvPr>
        </p:nvSpPr>
        <p:spPr>
          <a:xfrm>
            <a:off x="0" y="6858000"/>
            <a:ext cx="12192001" cy="685785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" name="Pladsholder til tekst 7">
            <a:extLst>
              <a:ext uri="{FF2B5EF4-FFF2-40B4-BE49-F238E27FC236}">
                <a16:creationId xmlns:a16="http://schemas.microsoft.com/office/drawing/2014/main" id="{7D34B417-0399-774E-93C4-A12462413D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4641" y="1140326"/>
            <a:ext cx="10242717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D6EFF149-9F79-024A-9BC0-7341DE9991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098546" y="7531767"/>
            <a:ext cx="10066253" cy="507933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ED0C304-EBAC-8944-8871-BEA59B556F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CAAEB821-CAF7-E64E-947E-0A7F31AAB4A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867195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83627863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billeder /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Shape 920"/>
          <p:cNvSpPr>
            <a:spLocks noGrp="1"/>
          </p:cNvSpPr>
          <p:nvPr>
            <p:ph type="pic" sz="quarter" idx="13" hasCustomPrompt="1"/>
          </p:nvPr>
        </p:nvSpPr>
        <p:spPr>
          <a:xfrm>
            <a:off x="12193190" y="2025848"/>
            <a:ext cx="5037039" cy="477513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1" name="Shape 921"/>
          <p:cNvSpPr>
            <a:spLocks noGrp="1"/>
          </p:cNvSpPr>
          <p:nvPr>
            <p:ph type="pic" sz="quarter" idx="14" hasCustomPrompt="1"/>
          </p:nvPr>
        </p:nvSpPr>
        <p:spPr>
          <a:xfrm>
            <a:off x="17332523" y="2025848"/>
            <a:ext cx="5037039" cy="4775135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2" name="Shape 922"/>
          <p:cNvSpPr>
            <a:spLocks noGrp="1"/>
          </p:cNvSpPr>
          <p:nvPr>
            <p:ph type="pic" sz="quarter" idx="15" hasCustomPrompt="1"/>
          </p:nvPr>
        </p:nvSpPr>
        <p:spPr>
          <a:xfrm>
            <a:off x="17340064" y="6920011"/>
            <a:ext cx="5037038" cy="47751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3" name="Shape 923"/>
          <p:cNvSpPr>
            <a:spLocks noGrp="1"/>
          </p:cNvSpPr>
          <p:nvPr>
            <p:ph type="pic" sz="quarter" idx="16" hasCustomPrompt="1"/>
          </p:nvPr>
        </p:nvSpPr>
        <p:spPr>
          <a:xfrm>
            <a:off x="12189420" y="6920011"/>
            <a:ext cx="5037039" cy="47751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8BB8AD52-0BB3-CA4D-99E1-CE03F92CCE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2597" y="5995736"/>
            <a:ext cx="10242717" cy="63232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10" name="Pladsholder til tekst 7">
            <a:extLst>
              <a:ext uri="{FF2B5EF4-FFF2-40B4-BE49-F238E27FC236}">
                <a16:creationId xmlns:a16="http://schemas.microsoft.com/office/drawing/2014/main" id="{C1C27963-2EDF-0240-9936-AB5D1B79B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72596" y="1397000"/>
            <a:ext cx="10242717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EB291E8-C86A-DB4D-8044-70B520A06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4" name="Shape 22">
            <a:extLst>
              <a:ext uri="{FF2B5EF4-FFF2-40B4-BE49-F238E27FC236}">
                <a16:creationId xmlns:a16="http://schemas.microsoft.com/office/drawing/2014/main" id="{E09A769D-E5C2-0346-82C1-4825577356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7477468"/>
      </p:ext>
    </p:extLst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dt billede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960"/>
          <p:cNvSpPr>
            <a:spLocks noGrp="1"/>
          </p:cNvSpPr>
          <p:nvPr>
            <p:ph type="pic" sz="half" idx="13" hasCustomPrompt="1"/>
          </p:nvPr>
        </p:nvSpPr>
        <p:spPr>
          <a:xfrm>
            <a:off x="1373339" y="1142249"/>
            <a:ext cx="10154345" cy="10535137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245FB58D-B2F3-BA40-9602-67C2C09C0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98546" y="5740985"/>
            <a:ext cx="10242717" cy="5936401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78E6655-4C45-9B4C-A48F-F225099BC5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98545" y="1142249"/>
            <a:ext cx="10242717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C6CD551-6055-9A4A-90BB-C7A787F77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7" name="Shape 22">
            <a:extLst>
              <a:ext uri="{FF2B5EF4-FFF2-40B4-BE49-F238E27FC236}">
                <a16:creationId xmlns:a16="http://schemas.microsoft.com/office/drawing/2014/main" id="{8D343F5E-2704-CD44-848B-F65492D576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12908279"/>
      </p:ext>
    </p:extLst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x Midt billede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960"/>
          <p:cNvSpPr>
            <a:spLocks noGrp="1"/>
          </p:cNvSpPr>
          <p:nvPr>
            <p:ph type="pic" sz="half" idx="13" hasCustomPrompt="1"/>
          </p:nvPr>
        </p:nvSpPr>
        <p:spPr>
          <a:xfrm>
            <a:off x="1373339" y="1550868"/>
            <a:ext cx="5408461" cy="963883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245FB58D-B2F3-BA40-9602-67C2C09C0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15999" y="6248401"/>
            <a:ext cx="9442383" cy="493776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78E6655-4C45-9B4C-A48F-F225099BC5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15999" y="1550868"/>
            <a:ext cx="9442383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Shape 960">
            <a:extLst>
              <a:ext uri="{FF2B5EF4-FFF2-40B4-BE49-F238E27FC236}">
                <a16:creationId xmlns:a16="http://schemas.microsoft.com/office/drawing/2014/main" id="{9509E857-DDD7-BB48-A63D-EA5EC6828B41}"/>
              </a:ext>
            </a:extLst>
          </p:cNvPr>
          <p:cNvSpPr>
            <a:spLocks noGrp="1"/>
          </p:cNvSpPr>
          <p:nvPr>
            <p:ph type="pic" sz="half" idx="16" hasCustomPrompt="1"/>
          </p:nvPr>
        </p:nvSpPr>
        <p:spPr>
          <a:xfrm>
            <a:off x="7003808" y="1550868"/>
            <a:ext cx="5408461" cy="46975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" name="Shape 960">
            <a:extLst>
              <a:ext uri="{FF2B5EF4-FFF2-40B4-BE49-F238E27FC236}">
                <a16:creationId xmlns:a16="http://schemas.microsoft.com/office/drawing/2014/main" id="{AABAD7F1-5C12-0045-BC2B-87EE445B1F48}"/>
              </a:ext>
            </a:extLst>
          </p:cNvPr>
          <p:cNvSpPr>
            <a:spLocks noGrp="1"/>
          </p:cNvSpPr>
          <p:nvPr>
            <p:ph type="pic" sz="half" idx="17" hasCustomPrompt="1"/>
          </p:nvPr>
        </p:nvSpPr>
        <p:spPr>
          <a:xfrm>
            <a:off x="7003808" y="6488628"/>
            <a:ext cx="5408461" cy="46975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2A010A5-FA5B-9941-8B29-87BCBB8AC5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9" name="Shape 22">
            <a:extLst>
              <a:ext uri="{FF2B5EF4-FFF2-40B4-BE49-F238E27FC236}">
                <a16:creationId xmlns:a16="http://schemas.microsoft.com/office/drawing/2014/main" id="{60F993C9-41BA-4648-A4AA-6502D902878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4196172"/>
      </p:ext>
    </p:extLst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98546" y="5584575"/>
            <a:ext cx="10242717" cy="601837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98545" y="985838"/>
            <a:ext cx="10242717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974725" y="985839"/>
            <a:ext cx="11645900" cy="106171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BF62C76-C899-9449-96F4-CCCB8E6455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21375822-449B-964A-A343-8173E5B7975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5843734"/>
      </p:ext>
    </p:extLst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gram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5589" y="5584575"/>
            <a:ext cx="10242717" cy="601837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5588" y="985838"/>
            <a:ext cx="10242717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2157404" y="985839"/>
            <a:ext cx="11645900" cy="106171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935BD9D-EA64-8447-8EB6-810D36D97A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FE8C3233-B582-C148-A03F-72A062F455B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97000989"/>
      </p:ext>
    </p:extLst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sontal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203425" y="985839"/>
            <a:ext cx="10774987" cy="390700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5588" y="985838"/>
            <a:ext cx="10242717" cy="390700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405588" y="5221705"/>
            <a:ext cx="21572824" cy="622353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2F8AC84-D7A2-DC45-8AE5-9109A67BC6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8B18062F-B216-9E49-BBB0-1E8EE18431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63941160"/>
      </p:ext>
    </p:extLst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orisontal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203426" y="985839"/>
            <a:ext cx="10869300" cy="390700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5588" y="985838"/>
            <a:ext cx="10242717" cy="390700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tabel 3">
            <a:extLst>
              <a:ext uri="{FF2B5EF4-FFF2-40B4-BE49-F238E27FC236}">
                <a16:creationId xmlns:a16="http://schemas.microsoft.com/office/drawing/2014/main" id="{3E829910-14C2-7F42-9192-B822384AB902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1404938" y="5220000"/>
            <a:ext cx="21667787" cy="6309360"/>
          </a:xfrm>
        </p:spPr>
        <p:txBody>
          <a:bodyPr/>
          <a:lstStyle/>
          <a:p>
            <a:r>
              <a:rPr lang="da-DK" smtClean="0"/>
              <a:t>Klik på ikonet for at tilføje en tabel</a:t>
            </a:r>
            <a:endParaRPr lang="da-DK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80B89F7-920F-564D-BFCE-69E6ECD269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  <p:sp>
        <p:nvSpPr>
          <p:cNvPr id="8" name="Shape 22">
            <a:extLst>
              <a:ext uri="{FF2B5EF4-FFF2-40B4-BE49-F238E27FC236}">
                <a16:creationId xmlns:a16="http://schemas.microsoft.com/office/drawing/2014/main" id="{09D35A5B-97FE-6C4A-9CC3-3689DDFACB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43515223"/>
      </p:ext>
    </p:extLst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05523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8170862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503587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423385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3944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53C190-3256-4381-88BF-B4331AB4C3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2" y="3419480"/>
            <a:ext cx="21031200" cy="27115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2298EAF0-539C-44C3-8426-3D25599F3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2" y="6520724"/>
            <a:ext cx="21031200" cy="5031196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89E7613-DB47-4D40-AC40-A3816A826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FFE45-2A13-436F-8AA1-DC59A006F838}" type="datetime1">
              <a:rPr lang="en-GB" smtClean="0"/>
              <a:t>29/04/2023</a:t>
            </a:fld>
            <a:endParaRPr lang="da-DK" dirty="0"/>
          </a:p>
        </p:txBody>
      </p:sp>
      <p:sp>
        <p:nvSpPr>
          <p:cNvPr id="11" name="Pladsholder til slidenummer 10">
            <a:extLst>
              <a:ext uri="{FF2B5EF4-FFF2-40B4-BE49-F238E27FC236}">
                <a16:creationId xmlns:a16="http://schemas.microsoft.com/office/drawing/2014/main" id="{8DA6D75A-D2B5-4CF4-9182-98A34A4B944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12306927"/>
            <a:ext cx="1922400" cy="908038"/>
          </a:xfrm>
        </p:spPr>
        <p:txBody>
          <a:bodyPr/>
          <a:lstStyle/>
          <a:p>
            <a:fld id="{5747CDE5-0717-48E4-9385-7C842E50026E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739304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72143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83970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3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15040096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CC1A9A-6ADC-4F72-A312-ED1DBEF01B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8150" y="2032003"/>
            <a:ext cx="22608000" cy="1368426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GB" noProof="0"/>
              <a:t>Klik for at tilføje overskrift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256969-981A-4869-9324-B595DF89D12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68150" y="3677034"/>
            <a:ext cx="11136000" cy="80052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00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2800"/>
            </a:lvl3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F9249CCE-A2C9-B649-9C30-831E246334A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12351336" y="3694790"/>
            <a:ext cx="11136000" cy="800524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4000"/>
            </a:lvl1pPr>
            <a:lvl2pPr>
              <a:lnSpc>
                <a:spcPct val="100000"/>
              </a:lnSpc>
              <a:defRPr sz="3600"/>
            </a:lvl2pPr>
            <a:lvl3pPr>
              <a:lnSpc>
                <a:spcPct val="100000"/>
              </a:lnSpc>
              <a:defRPr sz="2800"/>
            </a:lvl3pPr>
          </a:lstStyle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05398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line 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vid baggrund"/>
          <p:cNvSpPr/>
          <p:nvPr userDrawn="1"/>
        </p:nvSpPr>
        <p:spPr bwMode="auto">
          <a:xfrm>
            <a:off x="0" y="-1"/>
            <a:ext cx="24392752" cy="11788774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18288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32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6" name="Black Rectangle"/>
          <p:cNvSpPr/>
          <p:nvPr userDrawn="1"/>
        </p:nvSpPr>
        <p:spPr>
          <a:xfrm>
            <a:off x="1980517" y="2091368"/>
            <a:ext cx="1295999" cy="96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598" dirty="0"/>
          </a:p>
          <a:p>
            <a:pPr algn="ctr"/>
            <a:endParaRPr lang="en-GB" sz="9598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31991" y="457255"/>
            <a:ext cx="23118020" cy="1504202"/>
          </a:xfrm>
        </p:spPr>
        <p:txBody>
          <a:bodyPr anchor="t" anchorCtr="0"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2191" y="2746042"/>
            <a:ext cx="20445974" cy="9042732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8" name="TextBox 17"/>
          <p:cNvSpPr txBox="1"/>
          <p:nvPr userDrawn="1"/>
        </p:nvSpPr>
        <p:spPr>
          <a:xfrm>
            <a:off x="-3948224" y="680322"/>
            <a:ext cx="3652735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2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en-GB" sz="6000"/>
          </a:p>
          <a:p>
            <a:pPr algn="r">
              <a:lnSpc>
                <a:spcPct val="100000"/>
              </a:lnSpc>
            </a:pPr>
            <a:r>
              <a:rPr lang="en-GB" sz="2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en-GB" sz="9598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3056-E73A-4EB1-8793-61FB59C07FBC}" type="datetimeFigureOut">
              <a:rPr lang="en-GB" smtClean="0"/>
              <a:pPr/>
              <a:t>29/04/2023</a:t>
            </a:fld>
            <a:r>
              <a:rPr lang="en-GB"/>
              <a:t>08/05/2018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576816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65">
          <p15:clr>
            <a:srgbClr val="00000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Baggrundsbillede - Grå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4384000" cy="13716000"/>
          </a:xfrm>
        </p:spPr>
        <p:txBody>
          <a:bodyPr anchor="t"/>
          <a:lstStyle>
            <a:lvl1pPr marL="0" indent="0" algn="ctr">
              <a:buNone/>
              <a:defRPr sz="2133" baseline="0"/>
            </a:lvl1pPr>
          </a:lstStyle>
          <a:p>
            <a:r>
              <a:rPr lang="da-DK" noProof="0"/>
              <a:t>Klik på ikonet for at tilføje et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4" y="2788364"/>
            <a:ext cx="18506744" cy="4255923"/>
          </a:xfrm>
        </p:spPr>
        <p:txBody>
          <a:bodyPr/>
          <a:lstStyle>
            <a:lvl1pPr>
              <a:defRPr sz="14667" spc="-400">
                <a:solidFill>
                  <a:schemeClr val="tx2"/>
                </a:solidFill>
              </a:defRPr>
            </a:lvl1pPr>
          </a:lstStyle>
          <a:p>
            <a:r>
              <a:rPr lang="da-DK" noProof="0" dirty="0"/>
              <a:t>Titel på PowerPoint præsentationen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103491" y="7518397"/>
            <a:ext cx="10957280" cy="3666064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da-DK" noProof="0"/>
              <a:t>Manchet kan skrives her i op til tre linjer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06B9096-9955-EB40-8336-0B50841A3249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96115" y="513221"/>
            <a:ext cx="3732261" cy="1056000"/>
          </a:xfrm>
          <a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  <p:sp>
        <p:nvSpPr>
          <p:cNvPr id="18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9672480" y="10856179"/>
            <a:ext cx="3840000" cy="2304000"/>
          </a:xfrm>
          <a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30120155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med Baggrundsbillede - Hvidt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24384000" cy="13716000"/>
          </a:xfrm>
        </p:spPr>
        <p:txBody>
          <a:bodyPr anchor="t"/>
          <a:lstStyle>
            <a:lvl1pPr marL="0" indent="0" algn="ctr">
              <a:buNone/>
              <a:defRPr sz="2133" baseline="0"/>
            </a:lvl1pPr>
          </a:lstStyle>
          <a:p>
            <a:r>
              <a:rPr lang="da-DK" noProof="0"/>
              <a:t>Klik på ikonet for at tilføje et billede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4" y="2788364"/>
            <a:ext cx="18506744" cy="4255923"/>
          </a:xfrm>
        </p:spPr>
        <p:txBody>
          <a:bodyPr/>
          <a:lstStyle>
            <a:lvl1pPr>
              <a:defRPr sz="14667" spc="-400">
                <a:solidFill>
                  <a:schemeClr val="tx2"/>
                </a:solidFill>
              </a:defRPr>
            </a:lvl1pPr>
          </a:lstStyle>
          <a:p>
            <a:r>
              <a:rPr lang="da-DK" noProof="0"/>
              <a:t>Titel på PowerPoint præsentationen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103491" y="7518397"/>
            <a:ext cx="10957280" cy="3666064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Manchet kan skrives her i op til tre linjer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0B3D420-D7E7-134F-B647-D62EA64DDBC7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96115" y="513221"/>
            <a:ext cx="3732261" cy="1056000"/>
          </a:xfrm>
          <a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  <p:sp>
        <p:nvSpPr>
          <p:cNvPr id="16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9672480" y="10856179"/>
            <a:ext cx="3840000" cy="2304000"/>
          </a:xfrm>
          <a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86223463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163" t="-14198" r="-5163" b="-14198"/>
          <a:stretch/>
        </p:blipFill>
        <p:spPr>
          <a:xfrm>
            <a:off x="955355" y="572494"/>
            <a:ext cx="3794224" cy="96475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227" t="-12945" r="-7227" b="-12945"/>
          <a:stretch/>
        </p:blipFill>
        <p:spPr>
          <a:xfrm>
            <a:off x="19576456" y="10856181"/>
            <a:ext cx="4065424" cy="2332976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103491" y="7516981"/>
            <a:ext cx="10957280" cy="3666064"/>
          </a:xfrm>
        </p:spPr>
        <p:txBody>
          <a:bodyPr/>
          <a:lstStyle>
            <a:lvl1pPr marL="0" indent="0">
              <a:buNone/>
              <a:defRPr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da-DK" noProof="0"/>
              <a:t>Manchet kan skrives her i op til tre linjer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D6D87DB-60C2-404D-A092-605C42C911C5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059724" y="2786948"/>
            <a:ext cx="18506744" cy="4255923"/>
          </a:xfrm>
        </p:spPr>
        <p:txBody>
          <a:bodyPr/>
          <a:lstStyle>
            <a:lvl1pPr>
              <a:defRPr sz="14667" spc="-400">
                <a:solidFill>
                  <a:schemeClr val="tx2"/>
                </a:solidFill>
              </a:defRPr>
            </a:lvl1pPr>
          </a:lstStyle>
          <a:p>
            <a:r>
              <a:rPr lang="da-DK" noProof="0" dirty="0"/>
              <a:t>Titel på PowerPoint præsentationen</a:t>
            </a:r>
          </a:p>
        </p:txBody>
      </p:sp>
    </p:spTree>
    <p:extLst>
      <p:ext uri="{BB962C8B-B14F-4D97-AF65-F5344CB8AC3E}">
        <p14:creationId xmlns:p14="http://schemas.microsoft.com/office/powerpoint/2010/main" val="119544619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- Rød">
    <p:bg>
      <p:bgPr>
        <a:solidFill>
          <a:srgbClr val="D0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4" y="2775668"/>
            <a:ext cx="18506744" cy="4255923"/>
          </a:xfrm>
        </p:spPr>
        <p:txBody>
          <a:bodyPr/>
          <a:lstStyle>
            <a:lvl1pPr>
              <a:defRPr sz="14667" spc="-4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Titel på PowerPoint præsentationen</a:t>
            </a:r>
          </a:p>
        </p:txBody>
      </p:sp>
      <p:pic>
        <p:nvPicPr>
          <p:cNvPr id="6" name="Picture 5" descr="DSPS_LOGO.eps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28" t="-8267" r="-6676" b="-22470"/>
          <a:stretch/>
        </p:blipFill>
        <p:spPr>
          <a:xfrm>
            <a:off x="1059725" y="614901"/>
            <a:ext cx="3741856" cy="98719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824" t="-8368" r="-7824" b="-8368"/>
          <a:stretch/>
        </p:blipFill>
        <p:spPr>
          <a:xfrm>
            <a:off x="19555251" y="10940995"/>
            <a:ext cx="4107835" cy="2163349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1103491" y="7505701"/>
            <a:ext cx="10957280" cy="3666064"/>
          </a:xfrm>
        </p:spPr>
        <p:txBody>
          <a:bodyPr/>
          <a:lstStyle>
            <a:lvl1pPr marL="0" indent="0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Manchet kan skrives her i op til tre linjer</a:t>
            </a:r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417F57C7-0ABA-C642-BF22-21D8A5CD5DF2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6859176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21" hasCustomPrompt="1"/>
          </p:nvPr>
        </p:nvSpPr>
        <p:spPr>
          <a:xfrm>
            <a:off x="1059723" y="2678400"/>
            <a:ext cx="22238437" cy="9036000"/>
          </a:xfrm>
        </p:spPr>
        <p:txBody>
          <a:bodyPr/>
          <a:lstStyle>
            <a:lvl1pPr>
              <a:defRPr baseline="0"/>
            </a:lvl1pPr>
            <a:lvl2pPr>
              <a:defRPr baseline="0"/>
            </a:lvl2pPr>
            <a:lvl3pPr>
              <a:defRPr baseline="0"/>
            </a:lvl3pPr>
            <a:lvl4pPr>
              <a:defRPr baseline="0"/>
            </a:lvl4pPr>
            <a:lvl5pPr>
              <a:defRPr baseline="0"/>
            </a:lvl5pPr>
          </a:lstStyle>
          <a:p>
            <a:pPr lvl="0"/>
            <a:r>
              <a:rPr lang="da-DK" noProof="0"/>
              <a:t>Tekstniveau 1</a:t>
            </a:r>
          </a:p>
          <a:p>
            <a:pPr lvl="1"/>
            <a:r>
              <a:rPr lang="da-DK" noProof="0"/>
              <a:t>Tekstniveau 2</a:t>
            </a:r>
          </a:p>
          <a:p>
            <a:pPr lvl="2"/>
            <a:r>
              <a:rPr lang="da-DK" noProof="0"/>
              <a:t>Tekstniveau 3</a:t>
            </a:r>
          </a:p>
          <a:p>
            <a:pPr lvl="3"/>
            <a:r>
              <a:rPr lang="da-DK" noProof="0"/>
              <a:t>Tekstniveau 4</a:t>
            </a:r>
          </a:p>
          <a:p>
            <a:pPr lvl="4"/>
            <a:r>
              <a:rPr lang="da-DK" noProof="0"/>
              <a:t>Tekstniveau 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3" y="785772"/>
            <a:ext cx="22238437" cy="1423277"/>
          </a:xfrm>
        </p:spPr>
        <p:txBody>
          <a:bodyPr/>
          <a:lstStyle>
            <a:lvl1pPr>
              <a:defRPr/>
            </a:lvl1pPr>
          </a:lstStyle>
          <a:p>
            <a:r>
              <a:rPr lang="da-DK" noProof="0"/>
              <a:t>Overskrift i en linje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5838" y="12361588"/>
            <a:ext cx="14610629" cy="6096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733">
                <a:solidFill>
                  <a:srgbClr val="62645B"/>
                </a:solidFill>
              </a:defRPr>
            </a:lvl1pPr>
          </a:lstStyle>
          <a:p>
            <a:pPr lvl="0"/>
            <a:r>
              <a:rPr lang="da-DK" noProof="0"/>
              <a:t>Referencer kan skrives heri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6"/>
          </p:nvPr>
        </p:nvSpPr>
        <p:spPr/>
        <p:txBody>
          <a:bodyPr/>
          <a:lstStyle/>
          <a:p>
            <a:fld id="{BA1AC1A8-1014-8746-B8A7-9A76574C8A0E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pic>
        <p:nvPicPr>
          <p:cNvPr id="10" name="Picture 1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51" t="-43620" r="-5651" b="-43620"/>
          <a:stretch/>
        </p:blipFill>
        <p:spPr>
          <a:xfrm>
            <a:off x="19646875" y="12170800"/>
            <a:ext cx="3846581" cy="9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5976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20" hasCustomPrompt="1"/>
          </p:nvPr>
        </p:nvSpPr>
        <p:spPr>
          <a:xfrm>
            <a:off x="1059728" y="2678400"/>
            <a:ext cx="10703296" cy="9036000"/>
          </a:xfrm>
        </p:spPr>
        <p:txBody>
          <a:bodyPr/>
          <a:lstStyle/>
          <a:p>
            <a:pPr lvl="0"/>
            <a:r>
              <a:rPr lang="da-DK" noProof="0"/>
              <a:t>Tekstniveau 1</a:t>
            </a:r>
          </a:p>
          <a:p>
            <a:pPr lvl="1"/>
            <a:r>
              <a:rPr lang="da-DK" noProof="0"/>
              <a:t>Tekstniveau 2</a:t>
            </a:r>
          </a:p>
          <a:p>
            <a:pPr lvl="2"/>
            <a:r>
              <a:rPr lang="da-DK" noProof="0"/>
              <a:t>Tekstniveau 3</a:t>
            </a:r>
          </a:p>
          <a:p>
            <a:pPr lvl="3"/>
            <a:r>
              <a:rPr lang="da-DK" noProof="0"/>
              <a:t>Tekstniveau 4</a:t>
            </a:r>
          </a:p>
          <a:p>
            <a:pPr lvl="4"/>
            <a:r>
              <a:rPr lang="da-DK" noProof="0"/>
              <a:t>Tekstniveau 5</a:t>
            </a:r>
          </a:p>
        </p:txBody>
      </p:sp>
      <p:sp>
        <p:nvSpPr>
          <p:cNvPr id="35" name="Content Placeholder 4"/>
          <p:cNvSpPr>
            <a:spLocks noGrp="1"/>
          </p:cNvSpPr>
          <p:nvPr>
            <p:ph sz="quarter" idx="21" hasCustomPrompt="1"/>
          </p:nvPr>
        </p:nvSpPr>
        <p:spPr>
          <a:xfrm>
            <a:off x="12553247" y="2678400"/>
            <a:ext cx="10744920" cy="9036000"/>
          </a:xfrm>
        </p:spPr>
        <p:txBody>
          <a:bodyPr/>
          <a:lstStyle/>
          <a:p>
            <a:pPr lvl="0"/>
            <a:r>
              <a:rPr lang="da-DK" noProof="0"/>
              <a:t>Tekstniveau 1</a:t>
            </a:r>
          </a:p>
          <a:p>
            <a:pPr lvl="1"/>
            <a:r>
              <a:rPr lang="da-DK" noProof="0"/>
              <a:t>Tekstniveau 2</a:t>
            </a:r>
          </a:p>
          <a:p>
            <a:pPr lvl="2"/>
            <a:r>
              <a:rPr lang="da-DK" noProof="0"/>
              <a:t>Tekstniveau 3</a:t>
            </a:r>
          </a:p>
          <a:p>
            <a:pPr lvl="3"/>
            <a:r>
              <a:rPr lang="da-DK" noProof="0"/>
              <a:t>Tekstniveau 4</a:t>
            </a:r>
          </a:p>
          <a:p>
            <a:pPr lvl="4"/>
            <a:r>
              <a:rPr lang="da-DK" noProof="0"/>
              <a:t>Tekstniveau 5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da-DK" noProof="0"/>
              <a:t>Overskrift i en linje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35C4B6D8-9C27-9F4A-AF01-B18AA31254CC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5838" y="12361588"/>
            <a:ext cx="14610629" cy="6096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733">
                <a:solidFill>
                  <a:srgbClr val="62645B"/>
                </a:solidFill>
              </a:defRPr>
            </a:lvl1pPr>
          </a:lstStyle>
          <a:p>
            <a:pPr lvl="0"/>
            <a:r>
              <a:rPr lang="da-DK" noProof="0"/>
              <a:t>Referencer kan skrives heri</a:t>
            </a:r>
          </a:p>
        </p:txBody>
      </p:sp>
      <p:pic>
        <p:nvPicPr>
          <p:cNvPr id="10" name="Picture 1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51" t="-43620" r="-5651" b="-43620"/>
          <a:stretch/>
        </p:blipFill>
        <p:spPr>
          <a:xfrm>
            <a:off x="19646875" y="12170800"/>
            <a:ext cx="3846581" cy="9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3480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med lille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quarter" idx="19" hasCustomPrompt="1"/>
          </p:nvPr>
        </p:nvSpPr>
        <p:spPr>
          <a:xfrm>
            <a:off x="1059727" y="2678400"/>
            <a:ext cx="14315741" cy="9028651"/>
          </a:xfrm>
        </p:spPr>
        <p:txBody>
          <a:bodyPr/>
          <a:lstStyle/>
          <a:p>
            <a:pPr lvl="0"/>
            <a:r>
              <a:rPr lang="da-DK" noProof="0"/>
              <a:t>Tekstniveau 1</a:t>
            </a:r>
          </a:p>
          <a:p>
            <a:pPr lvl="1"/>
            <a:r>
              <a:rPr lang="da-DK" noProof="0"/>
              <a:t>Tekstniveau 2</a:t>
            </a:r>
          </a:p>
          <a:p>
            <a:pPr lvl="2"/>
            <a:r>
              <a:rPr lang="da-DK" noProof="0"/>
              <a:t>Tekstniveau 3</a:t>
            </a:r>
          </a:p>
          <a:p>
            <a:pPr lvl="3"/>
            <a:r>
              <a:rPr lang="da-DK" noProof="0"/>
              <a:t>Tekstniveau 4</a:t>
            </a:r>
          </a:p>
          <a:p>
            <a:pPr lvl="4"/>
            <a:r>
              <a:rPr lang="da-DK" noProof="0"/>
              <a:t>Tekstniveau 5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4" hasCustomPrompt="1"/>
          </p:nvPr>
        </p:nvSpPr>
        <p:spPr>
          <a:xfrm>
            <a:off x="16060897" y="2762251"/>
            <a:ext cx="7200936" cy="8944800"/>
          </a:xfrm>
          <a:prstGeom prst="rect">
            <a:avLst/>
          </a:prstGeom>
        </p:spPr>
        <p:txBody>
          <a:bodyPr tIns="1782000"/>
          <a:lstStyle>
            <a:lvl1pPr marL="0" indent="0" algn="ctr">
              <a:buFont typeface="Arial" pitchFamily="34" charset="0"/>
              <a:buNone/>
              <a:defRPr sz="2933" b="0"/>
            </a:lvl1pPr>
          </a:lstStyle>
          <a:p>
            <a:r>
              <a:rPr lang="da-DK" noProof="0"/>
              <a:t>Indsæt billede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a-DK" noProof="0"/>
              <a:t>Overskrift i en linje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744CC25A-9CC5-F04E-850D-52535D169C15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5838" y="12361588"/>
            <a:ext cx="14610629" cy="6096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733">
                <a:solidFill>
                  <a:srgbClr val="62645B"/>
                </a:solidFill>
              </a:defRPr>
            </a:lvl1pPr>
          </a:lstStyle>
          <a:p>
            <a:pPr lvl="0"/>
            <a:r>
              <a:rPr lang="da-DK" noProof="0"/>
              <a:t>Referencer kan skrives heri</a:t>
            </a:r>
          </a:p>
        </p:txBody>
      </p:sp>
      <p:pic>
        <p:nvPicPr>
          <p:cNvPr id="10" name="Picture 1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51" t="-43620" r="-5651" b="-43620"/>
          <a:stretch/>
        </p:blipFill>
        <p:spPr>
          <a:xfrm>
            <a:off x="19646875" y="12170800"/>
            <a:ext cx="3846581" cy="957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1131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3" y="785772"/>
            <a:ext cx="22238437" cy="1423277"/>
          </a:xfrm>
        </p:spPr>
        <p:txBody>
          <a:bodyPr/>
          <a:lstStyle>
            <a:lvl1pPr>
              <a:defRPr/>
            </a:lvl1pPr>
          </a:lstStyle>
          <a:p>
            <a:r>
              <a:rPr lang="da-DK" noProof="0"/>
              <a:t>Overskrift i en linje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fld id="{E0CF2E41-8BF3-EF4B-99B4-C9001036BBEA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651" t="-43620" r="-5651" b="-43620"/>
          <a:stretch/>
        </p:blipFill>
        <p:spPr>
          <a:xfrm>
            <a:off x="19646875" y="12170800"/>
            <a:ext cx="3846581" cy="957131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25" hasCustomPrompt="1"/>
          </p:nvPr>
        </p:nvSpPr>
        <p:spPr>
          <a:xfrm>
            <a:off x="4955838" y="12361588"/>
            <a:ext cx="14610629" cy="609613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Aft>
                <a:spcPts val="0"/>
              </a:spcAft>
              <a:buNone/>
              <a:defRPr sz="3733">
                <a:solidFill>
                  <a:srgbClr val="62645B"/>
                </a:solidFill>
              </a:defRPr>
            </a:lvl1pPr>
          </a:lstStyle>
          <a:p>
            <a:pPr lvl="0"/>
            <a:r>
              <a:rPr lang="da-DK" noProof="0"/>
              <a:t>Referencer kan skrives heri</a:t>
            </a:r>
          </a:p>
        </p:txBody>
      </p:sp>
    </p:spTree>
    <p:extLst>
      <p:ext uri="{BB962C8B-B14F-4D97-AF65-F5344CB8AC3E}">
        <p14:creationId xmlns:p14="http://schemas.microsoft.com/office/powerpoint/2010/main" val="82137923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med fast baggrunds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jacob_egevang12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7" y="5779912"/>
            <a:ext cx="16054227" cy="4334933"/>
          </a:xfrm>
        </p:spPr>
        <p:txBody>
          <a:bodyPr anchor="t"/>
          <a:lstStyle>
            <a:lvl1pPr>
              <a:lnSpc>
                <a:spcPct val="80000"/>
              </a:lnSpc>
              <a:defRPr sz="17334" b="1" spc="-400" baseline="0">
                <a:solidFill>
                  <a:schemeClr val="tx2"/>
                </a:solidFill>
                <a:latin typeface="+mj-lt"/>
                <a:cs typeface="Arial Black"/>
              </a:defRPr>
            </a:lvl1pPr>
          </a:lstStyle>
          <a:p>
            <a:r>
              <a:rPr lang="da-DK" noProof="0"/>
              <a:t>Overskrift i to linjer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7630" t="-14198" r="-7630" b="-14198"/>
          <a:stretch/>
        </p:blipFill>
        <p:spPr>
          <a:xfrm>
            <a:off x="870541" y="572494"/>
            <a:ext cx="3963851" cy="96475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34" t="-7223" r="-6034" b="-7223"/>
          <a:stretch/>
        </p:blipFill>
        <p:spPr>
          <a:xfrm>
            <a:off x="19618862" y="10962197"/>
            <a:ext cx="3980613" cy="2120944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D52B0-61E0-C841-ACE7-1E7A0CEDF97E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5208998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med fast billede 02">
    <p:bg>
      <p:bgPr>
        <a:solidFill>
          <a:srgbClr val="D0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ongsted21.jpg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0"/>
            <a:ext cx="24384000" cy="137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59728" y="3330233"/>
            <a:ext cx="11001040" cy="8396099"/>
          </a:xfrm>
        </p:spPr>
        <p:txBody>
          <a:bodyPr anchor="t"/>
          <a:lstStyle>
            <a:lvl1pPr>
              <a:defRPr sz="9333" b="1" spc="-213" baseline="0">
                <a:solidFill>
                  <a:schemeClr val="tx2"/>
                </a:solidFill>
                <a:latin typeface="+mj-lt"/>
                <a:cs typeface="Arial Black"/>
              </a:defRPr>
            </a:lvl1pPr>
          </a:lstStyle>
          <a:p>
            <a:r>
              <a:rPr lang="da-DK" noProof="0"/>
              <a:t>Forandring og løsning – sikkert, sammenhængende og uden forsinkelse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933" y="679176"/>
            <a:ext cx="3439067" cy="7513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39" t="-8082" r="-4439" b="-8082"/>
          <a:stretch/>
        </p:blipFill>
        <p:spPr>
          <a:xfrm>
            <a:off x="15740944" y="8841851"/>
            <a:ext cx="7964544" cy="4438843"/>
          </a:xfrm>
          <a:prstGeom prst="rect">
            <a:avLst/>
          </a:prstGeom>
        </p:spPr>
      </p:pic>
      <p:sp>
        <p:nvSpPr>
          <p:cNvPr id="17" name="Date Placeholder 16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0790284-5EE1-774E-B69A-C692EE70FB1A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424298350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59726" y="2877264"/>
            <a:ext cx="18506741" cy="7689136"/>
          </a:xfrm>
        </p:spPr>
        <p:txBody>
          <a:bodyPr/>
          <a:lstStyle>
            <a:lvl1pPr>
              <a:defRPr sz="11200" b="0" spc="-213">
                <a:solidFill>
                  <a:schemeClr val="tx2"/>
                </a:solidFill>
              </a:defRPr>
            </a:lvl1pPr>
          </a:lstStyle>
          <a:p>
            <a:r>
              <a:rPr lang="da-DK" noProof="0"/>
              <a:t>De indlagte patienter på sygehusende skal have mere sikre og sammenhængende behandlingsforløb uden unødig ventetid.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178" t="-45238" r="-13178" b="-45238"/>
          <a:stretch/>
        </p:blipFill>
        <p:spPr>
          <a:xfrm>
            <a:off x="679709" y="339256"/>
            <a:ext cx="4345515" cy="1431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3793" t="-18665" r="-13793" b="-18665"/>
          <a:stretch/>
        </p:blipFill>
        <p:spPr>
          <a:xfrm>
            <a:off x="19343219" y="10750163"/>
            <a:ext cx="4531899" cy="2545013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FD47-9C3F-AB40-BD57-21D78D176200}" type="datetime3">
              <a:rPr lang="da-DK" noProof="0" smtClean="0"/>
              <a:t>29.04.2023</a:t>
            </a:fld>
            <a:endParaRPr lang="da-DK" noProof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</p:spTree>
    <p:extLst>
      <p:ext uri="{BB962C8B-B14F-4D97-AF65-F5344CB8AC3E}">
        <p14:creationId xmlns:p14="http://schemas.microsoft.com/office/powerpoint/2010/main" val="343262744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slide">
    <p:bg>
      <p:bgPr>
        <a:solidFill>
          <a:srgbClr val="D0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110357" y="2867382"/>
            <a:ext cx="10950411" cy="5554133"/>
          </a:xfrm>
        </p:spPr>
        <p:txBody>
          <a:bodyPr/>
          <a:lstStyle>
            <a:lvl1pPr>
              <a:defRPr sz="11200" b="0" spc="-213" baseline="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Kapitel overskrift </a:t>
            </a:r>
            <a:br>
              <a:rPr lang="da-DK" noProof="0"/>
            </a:br>
            <a:r>
              <a:rPr lang="da-DK" noProof="0"/>
              <a:t>i op til 3 linjer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12886291" y="492322"/>
            <a:ext cx="11023600" cy="11857709"/>
          </a:xfrm>
        </p:spPr>
        <p:txBody>
          <a:bodyPr anchor="ctr"/>
          <a:lstStyle>
            <a:lvl1pPr marL="0" indent="0" algn="r">
              <a:buNone/>
              <a:defRPr sz="106668" b="1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pPr lvl="0"/>
            <a:r>
              <a:rPr lang="da-DK" noProof="0"/>
              <a:t>2</a:t>
            </a:r>
          </a:p>
        </p:txBody>
      </p:sp>
      <p:pic>
        <p:nvPicPr>
          <p:cNvPr id="10" name="Picture 9" descr="DSPS_LOGO.eps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8863" t="-24501" r="-8863" b="-24501"/>
          <a:stretch/>
        </p:blipFill>
        <p:spPr>
          <a:xfrm>
            <a:off x="828133" y="492323"/>
            <a:ext cx="4048667" cy="112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6836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Fast billede uden skrift">
    <p:bg>
      <p:bgPr>
        <a:solidFill>
          <a:srgbClr val="D028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24384000" cy="13716000"/>
          </a:xfrm>
          <a:solidFill>
            <a:srgbClr val="D02827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Indsæt baggrundsbillede via: “Indsæt” - “Billede” – “Billede fra fil” 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802489" y="3840247"/>
            <a:ext cx="17581741" cy="9031357"/>
          </a:xfrm>
          <a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 hasCustomPrompt="1"/>
          </p:nvPr>
        </p:nvSpPr>
        <p:spPr>
          <a:xfrm>
            <a:off x="996115" y="513221"/>
            <a:ext cx="3732261" cy="1056000"/>
          </a:xfrm>
          <a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382523458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 - Stort PS!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24384000" cy="13716000"/>
          </a:xfrm>
          <a:solidFill>
            <a:srgbClr val="D02827"/>
          </a:solidFill>
        </p:spPr>
        <p:txBody>
          <a:bodyPr anchor="t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da-DK" noProof="0"/>
              <a:t>Indsæt baggrundsbillede via: “Indsæt” - “Billede” – “Billede fra fil” </a:t>
            </a:r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24088" y="797243"/>
            <a:ext cx="22837424" cy="11972763"/>
          </a:xfrm>
          <a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267">
                <a:solidFill>
                  <a:schemeClr val="bg1"/>
                </a:solidFill>
              </a:defRPr>
            </a:lvl1pPr>
          </a:lstStyle>
          <a:p>
            <a:pPr lvl="0"/>
            <a:r>
              <a:rPr lang="da-DK" noProof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16397753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ut slide - Visitkor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7" hasCustomPrompt="1"/>
          </p:nvPr>
        </p:nvSpPr>
        <p:spPr>
          <a:xfrm>
            <a:off x="1132932" y="3294388"/>
            <a:ext cx="16733336" cy="402081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3334">
                <a:solidFill>
                  <a:srgbClr val="FFFFFF"/>
                </a:solidFill>
              </a:defRPr>
            </a:lvl1pPr>
          </a:lstStyle>
          <a:p>
            <a:pPr lvl="0"/>
            <a:r>
              <a:rPr lang="da-DK" noProof="0"/>
              <a:t>patientsikkerhed.dk</a:t>
            </a:r>
            <a:br>
              <a:rPr lang="da-DK" noProof="0"/>
            </a:br>
            <a:r>
              <a:rPr lang="da-DK" noProof="0"/>
              <a:t>@patientsikker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839867" y="10645737"/>
            <a:ext cx="6942981" cy="1891352"/>
          </a:xfrm>
        </p:spPr>
        <p:txBody>
          <a:bodyPr anchor="t"/>
          <a:lstStyle>
            <a:lvl1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3733" b="0" spc="-213" baseline="0">
                <a:solidFill>
                  <a:srgbClr val="FFFFFF"/>
                </a:solidFill>
                <a:latin typeface="+mj-lt"/>
                <a:cs typeface="Arial Black"/>
              </a:defRPr>
            </a:lvl1pPr>
          </a:lstStyle>
          <a:p>
            <a:r>
              <a:rPr lang="da-DK" noProof="0" dirty="0"/>
              <a:t>+45 XXXX XXXX</a:t>
            </a:r>
            <a:br>
              <a:rPr lang="da-DK" noProof="0" dirty="0"/>
            </a:br>
            <a:r>
              <a:rPr lang="da-DK" noProof="0" dirty="0"/>
              <a:t>+45 XXXX XXXX</a:t>
            </a:r>
            <a:br>
              <a:rPr lang="da-DK" noProof="0" dirty="0"/>
            </a:br>
            <a:r>
              <a:rPr lang="da-DK" noProof="0" dirty="0" err="1"/>
              <a:t>navnl@patientsikkerhed.dk</a:t>
            </a:r>
            <a:endParaRPr lang="da-DK" noProof="0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993" t="-15921" r="-9993" b="-15921"/>
          <a:stretch/>
        </p:blipFill>
        <p:spPr>
          <a:xfrm>
            <a:off x="582822" y="487680"/>
            <a:ext cx="6605157" cy="15857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567" t="-8936" r="-11567" b="-8936"/>
          <a:stretch/>
        </p:blipFill>
        <p:spPr>
          <a:xfrm>
            <a:off x="18383416" y="487680"/>
            <a:ext cx="5057749" cy="252603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17866267" y="10645736"/>
            <a:ext cx="5603333" cy="27574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a-DK" sz="3733" b="0" i="0" u="none" strike="noStrike" kern="1200" baseline="0" noProof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c/o Frederiksberg Hospital</a:t>
            </a:r>
          </a:p>
          <a:p>
            <a:r>
              <a:rPr lang="da-DK" sz="3733" b="0" i="0" u="none" strike="noStrike" kern="1200" baseline="0" noProof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Vej 8, indgang 1, 1. sal</a:t>
            </a:r>
          </a:p>
          <a:p>
            <a:r>
              <a:rPr lang="da-DK" sz="3733" b="0" i="0" u="none" strike="noStrike" kern="1200" baseline="0" noProof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Nordre Fasanvej 57</a:t>
            </a:r>
          </a:p>
          <a:p>
            <a:r>
              <a:rPr lang="da-DK" sz="3733" b="0" i="0" u="none" strike="noStrike" kern="1200" baseline="0" noProof="0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2000 Frederiksberg</a:t>
            </a:r>
          </a:p>
        </p:txBody>
      </p:sp>
      <p:sp>
        <p:nvSpPr>
          <p:cNvPr id="2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1132933" y="10645736"/>
            <a:ext cx="6758000" cy="175175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733" b="1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da-DK" noProof="0"/>
              <a:t>Navn Efternavn</a:t>
            </a:r>
          </a:p>
          <a:p>
            <a:pPr lvl="0"/>
            <a:r>
              <a:rPr lang="da-DK" noProof="0"/>
              <a:t>Titel</a:t>
            </a:r>
          </a:p>
        </p:txBody>
      </p:sp>
      <p:sp>
        <p:nvSpPr>
          <p:cNvPr id="23" name="Title 1"/>
          <p:cNvSpPr txBox="1">
            <a:spLocks/>
          </p:cNvSpPr>
          <p:nvPr userDrawn="1"/>
        </p:nvSpPr>
        <p:spPr>
          <a:xfrm>
            <a:off x="8636000" y="10645737"/>
            <a:ext cx="1644133" cy="18913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2200" b="0" kern="1200" spc="-80" baseline="0">
                <a:solidFill>
                  <a:srgbClr val="FFFFFF"/>
                </a:solidFill>
                <a:latin typeface="+mj-lt"/>
                <a:ea typeface="+mj-ea"/>
                <a:cs typeface="Arial Black"/>
              </a:defRPr>
            </a:lvl1pPr>
          </a:lstStyle>
          <a:p>
            <a:r>
              <a:rPr lang="da-DK" sz="3733" noProof="0"/>
              <a:t>T</a:t>
            </a:r>
          </a:p>
          <a:p>
            <a:r>
              <a:rPr lang="da-DK" sz="3733" noProof="0"/>
              <a:t>M</a:t>
            </a:r>
          </a:p>
          <a:p>
            <a:r>
              <a:rPr lang="da-DK" sz="3733" noProof="0"/>
              <a:t>@</a:t>
            </a:r>
          </a:p>
        </p:txBody>
      </p:sp>
    </p:spTree>
    <p:extLst>
      <p:ext uri="{BB962C8B-B14F-4D97-AF65-F5344CB8AC3E}">
        <p14:creationId xmlns:p14="http://schemas.microsoft.com/office/powerpoint/2010/main" val="1407680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268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holdsslide m billede og blå punktopstill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37B80A-F2BF-4245-ADF0-C31A7BE5F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93451" y="877256"/>
            <a:ext cx="11633200" cy="1152000"/>
          </a:xfrm>
        </p:spPr>
        <p:txBody>
          <a:bodyPr anchor="b"/>
          <a:lstStyle/>
          <a:p>
            <a:r>
              <a:rPr lang="da-DK"/>
              <a:t>Klik for at redigere</a:t>
            </a:r>
          </a:p>
        </p:txBody>
      </p:sp>
      <p:cxnSp>
        <p:nvCxnSpPr>
          <p:cNvPr id="5" name="Lige forbindelse 4">
            <a:extLst>
              <a:ext uri="{FF2B5EF4-FFF2-40B4-BE49-F238E27FC236}">
                <a16:creationId xmlns:a16="http://schemas.microsoft.com/office/drawing/2014/main" id="{C0930511-8F17-405E-A852-16C17C944767}"/>
              </a:ext>
            </a:extLst>
          </p:cNvPr>
          <p:cNvCxnSpPr>
            <a:cxnSpLocks/>
          </p:cNvCxnSpPr>
          <p:nvPr userDrawn="1"/>
        </p:nvCxnSpPr>
        <p:spPr>
          <a:xfrm>
            <a:off x="0" y="13716001"/>
            <a:ext cx="24384000" cy="3"/>
          </a:xfrm>
          <a:prstGeom prst="line">
            <a:avLst/>
          </a:prstGeom>
          <a:ln w="57150">
            <a:solidFill>
              <a:srgbClr val="3661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dsholder til indhold 8">
            <a:extLst>
              <a:ext uri="{FF2B5EF4-FFF2-40B4-BE49-F238E27FC236}">
                <a16:creationId xmlns:a16="http://schemas.microsoft.com/office/drawing/2014/main" id="{40ADC232-FA8A-44CF-BE7C-A849133FC3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1093451" y="2490525"/>
            <a:ext cx="11488101" cy="10126928"/>
          </a:xfrm>
        </p:spPr>
        <p:txBody>
          <a:bodyPr>
            <a:normAutofit/>
          </a:bodyPr>
          <a:lstStyle>
            <a:lvl1pPr>
              <a:buClr>
                <a:schemeClr val="accent1"/>
              </a:buClr>
              <a:buSzPct val="150000"/>
              <a:defRPr sz="4800"/>
            </a:lvl1pPr>
            <a:lvl2pPr>
              <a:buClr>
                <a:schemeClr val="accent1"/>
              </a:buClr>
              <a:buSzPct val="150000"/>
              <a:defRPr sz="4000"/>
            </a:lvl2pPr>
            <a:lvl3pPr>
              <a:buClr>
                <a:schemeClr val="accent1"/>
              </a:buClr>
              <a:buSzPct val="150000"/>
              <a:defRPr sz="3600"/>
            </a:lvl3pPr>
            <a:lvl4pPr>
              <a:buClr>
                <a:schemeClr val="accent1"/>
              </a:buClr>
              <a:buSzPct val="150000"/>
              <a:defRPr sz="3200"/>
            </a:lvl4pPr>
            <a:lvl5pPr>
              <a:buClr>
                <a:schemeClr val="accent1"/>
              </a:buClr>
              <a:buSzPct val="150000"/>
              <a:defRPr sz="3200"/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billede 6">
            <a:extLst>
              <a:ext uri="{FF2B5EF4-FFF2-40B4-BE49-F238E27FC236}">
                <a16:creationId xmlns:a16="http://schemas.microsoft.com/office/drawing/2014/main" id="{1FC5D649-4A7E-4F46-BFA1-0707C04DFBA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0817227" cy="13655677"/>
          </a:xfrm>
        </p:spPr>
        <p:txBody>
          <a:bodyPr/>
          <a:lstStyle>
            <a:lvl1pPr>
              <a:defRPr/>
            </a:lvl1pPr>
          </a:lstStyle>
          <a:p>
            <a:r>
              <a:rPr lang="da-DK"/>
              <a:t>Klik på ikonet for at indsætte billede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092E49C6-258B-4F45-A2C0-CEF79DC5A16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0312699" y="12422936"/>
            <a:ext cx="4071301" cy="1354709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3D3752EA-85B2-4D34-9BE6-7AAB549A1C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0312699" y="12422936"/>
            <a:ext cx="4071301" cy="135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68743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holdslide hel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1">
            <a:extLst>
              <a:ext uri="{FF2B5EF4-FFF2-40B4-BE49-F238E27FC236}">
                <a16:creationId xmlns:a16="http://schemas.microsoft.com/office/drawing/2014/main" id="{232D8AF8-A0F5-4BFA-BC39-F3FA126B8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5405" y="876301"/>
            <a:ext cx="21031200" cy="1152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400">
                <a:latin typeface="Arial Black" panose="020B0A04020102020204" pitchFamily="34" charset="0"/>
              </a:defRPr>
            </a:lvl1pPr>
          </a:lstStyle>
          <a:p>
            <a:r>
              <a:rPr lang="da-DK"/>
              <a:t>Klik for at redigere titeltypografien i masteren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279A76EF-7B45-4784-AA05-57A5CAC109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/>
        </p:blipFill>
        <p:spPr>
          <a:xfrm>
            <a:off x="20312699" y="12367520"/>
            <a:ext cx="4071301" cy="1354709"/>
          </a:xfrm>
          <a:prstGeom prst="rect">
            <a:avLst/>
          </a:prstGeom>
        </p:spPr>
      </p:pic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E956F8C-F7DB-4D6B-8585-0B1E78C9CAB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125405" y="2502379"/>
            <a:ext cx="21031200" cy="10165872"/>
          </a:xfrm>
        </p:spPr>
        <p:txBody>
          <a:bodyPr/>
          <a:lstStyle>
            <a:lvl2pPr marL="1085864" indent="-361954">
              <a:defRPr/>
            </a:lvl2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</p:spTree>
    <p:extLst>
      <p:ext uri="{BB962C8B-B14F-4D97-AF65-F5344CB8AC3E}">
        <p14:creationId xmlns:p14="http://schemas.microsoft.com/office/powerpoint/2010/main" val="33173527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 userDrawn="1">
            <p:ph type="ctrTitle"/>
          </p:nvPr>
        </p:nvSpPr>
        <p:spPr>
          <a:xfrm>
            <a:off x="2243667" y="4416427"/>
            <a:ext cx="19883968" cy="2374901"/>
          </a:xfrm>
        </p:spPr>
        <p:txBody>
          <a:bodyPr anchor="b"/>
          <a:lstStyle>
            <a:lvl1pPr algn="r">
              <a:defRPr sz="90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5123" name="Rectangle 3"/>
          <p:cNvSpPr>
            <a:spLocks noGrp="1" noChangeArrowheads="1"/>
          </p:cNvSpPr>
          <p:nvPr userDrawn="1">
            <p:ph type="subTitle" idx="1"/>
          </p:nvPr>
        </p:nvSpPr>
        <p:spPr>
          <a:xfrm>
            <a:off x="2243667" y="7432679"/>
            <a:ext cx="19883968" cy="2181224"/>
          </a:xfrm>
        </p:spPr>
        <p:txBody>
          <a:bodyPr/>
          <a:lstStyle>
            <a:lvl1pPr marL="0" indent="0" algn="r">
              <a:lnSpc>
                <a:spcPct val="83000"/>
              </a:lnSpc>
              <a:buFontTx/>
              <a:buNone/>
              <a:defRPr sz="440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24" name="Rectangle 4"/>
          <p:cNvSpPr>
            <a:spLocks noGrp="1" noChangeArrowheads="1"/>
          </p:cNvSpPr>
          <p:nvPr userDrawn="1"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B48D469-8651-42DF-9545-5C3FE3E3EC3F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25" name="Rectangle 5"/>
          <p:cNvSpPr>
            <a:spLocks noGrp="1" noChangeArrowheads="1"/>
          </p:cNvSpPr>
          <p:nvPr userDrawn="1"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26" name="Rectangle 6"/>
          <p:cNvSpPr>
            <a:spLocks noGrp="1" noChangeArrowheads="1"/>
          </p:cNvSpPr>
          <p:nvPr userDrawn="1">
            <p:ph type="sldNum" sz="quarter" idx="12"/>
          </p:nvPr>
        </p:nvSpPr>
        <p:spPr>
          <a:xfrm>
            <a:off x="21454538" y="12553954"/>
            <a:ext cx="673101" cy="288925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C76A8B5-4C48-4E7E-82D4-69B97B68FE76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909476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2779200"/>
            <a:ext cx="19881600" cy="1584000"/>
          </a:xfrm>
        </p:spPr>
        <p:txBody>
          <a:bodyPr/>
          <a:lstStyle>
            <a:lvl1pPr>
              <a:defRPr lang="da-DK" dirty="0">
                <a:solidFill>
                  <a:schemeClr val="tx1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6400" y="4917600"/>
            <a:ext cx="17664000" cy="7308000"/>
          </a:xfrm>
        </p:spPr>
        <p:txBody>
          <a:bodyPr/>
          <a:lstStyle>
            <a:lvl1pPr>
              <a:lnSpc>
                <a:spcPts val="4400"/>
              </a:lnSpc>
              <a:spcBef>
                <a:spcPts val="1056"/>
              </a:spcBef>
              <a:defRPr lang="en-US" sz="4400" dirty="0" smtClean="0">
                <a:solidFill>
                  <a:schemeClr val="tx1"/>
                </a:solidFill>
              </a:defRPr>
            </a:lvl1pPr>
            <a:lvl2pPr>
              <a:defRPr lang="en-US" sz="3200" dirty="0" smtClean="0">
                <a:solidFill>
                  <a:schemeClr val="tx1"/>
                </a:solidFill>
              </a:defRPr>
            </a:lvl2pPr>
            <a:lvl3pPr>
              <a:defRPr lang="en-US" sz="3200" dirty="0" smtClean="0">
                <a:solidFill>
                  <a:schemeClr val="tx1"/>
                </a:solidFill>
              </a:defRPr>
            </a:lvl3pPr>
            <a:lvl4pPr>
              <a:defRPr lang="en-US" sz="3200" dirty="0" smtClean="0">
                <a:solidFill>
                  <a:schemeClr val="tx1"/>
                </a:solidFill>
              </a:defRPr>
            </a:lvl4pPr>
            <a:lvl5pPr>
              <a:defRPr lang="da-DK" sz="32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da-DK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B6276C7-4860-4594-BF7D-D32BFBA89D34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a-DK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a-DK" dirty="0"/>
          </a:p>
        </p:txBody>
      </p:sp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406A62B3-44A3-438B-BFA8-182113035C79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777740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2786400"/>
            <a:ext cx="19881600" cy="4644000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246400" y="7711200"/>
            <a:ext cx="19881600" cy="720000"/>
          </a:xfrm>
        </p:spPr>
        <p:txBody>
          <a:bodyPr/>
          <a:lstStyle>
            <a:lvl1pPr algn="r">
              <a:buFontTx/>
              <a:buNone/>
              <a:defRPr sz="2800">
                <a:solidFill>
                  <a:schemeClr val="tx2"/>
                </a:solidFill>
              </a:defRPr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5" name="Date Placehold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7ABC7DF1-3656-4EB5-9B7D-30782BBF66E0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dirty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A236A6A-DAB1-4A7F-8E68-5B86FDD73589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487943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1792800"/>
            <a:ext cx="19881600" cy="1116000"/>
          </a:xfrm>
        </p:spPr>
        <p:txBody>
          <a:bodyPr/>
          <a:lstStyle>
            <a:lvl1pPr>
              <a:defRPr>
                <a:solidFill>
                  <a:srgbClr val="050028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6400" y="3545632"/>
            <a:ext cx="9736667" cy="8010368"/>
          </a:xfrm>
        </p:spPr>
        <p:txBody>
          <a:bodyPr/>
          <a:lstStyle>
            <a:lvl1pPr>
              <a:defRPr sz="4400">
                <a:solidFill>
                  <a:srgbClr val="050028"/>
                </a:solidFill>
              </a:defRPr>
            </a:lvl1pPr>
            <a:lvl2pPr>
              <a:defRPr sz="3200">
                <a:solidFill>
                  <a:srgbClr val="050028"/>
                </a:solidFill>
              </a:defRPr>
            </a:lvl2pPr>
            <a:lvl3pPr>
              <a:defRPr sz="3200">
                <a:solidFill>
                  <a:srgbClr val="050028"/>
                </a:solidFill>
              </a:defRPr>
            </a:lvl3pPr>
            <a:lvl4pPr>
              <a:defRPr sz="3200">
                <a:solidFill>
                  <a:srgbClr val="050028"/>
                </a:solidFill>
              </a:defRPr>
            </a:lvl4pPr>
            <a:lvl5pPr>
              <a:defRPr sz="3200">
                <a:solidFill>
                  <a:srgbClr val="050028"/>
                </a:solidFill>
              </a:defRPr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86734" y="3545632"/>
            <a:ext cx="9740901" cy="8010368"/>
          </a:xfrm>
        </p:spPr>
        <p:txBody>
          <a:bodyPr/>
          <a:lstStyle>
            <a:lvl1pPr>
              <a:defRPr sz="4400">
                <a:solidFill>
                  <a:srgbClr val="050028"/>
                </a:solidFill>
              </a:defRPr>
            </a:lvl1pPr>
            <a:lvl2pPr>
              <a:defRPr sz="3200">
                <a:solidFill>
                  <a:srgbClr val="050028"/>
                </a:solidFill>
              </a:defRPr>
            </a:lvl2pPr>
            <a:lvl3pPr>
              <a:defRPr sz="3200">
                <a:solidFill>
                  <a:srgbClr val="050028"/>
                </a:solidFill>
              </a:defRPr>
            </a:lvl3pPr>
            <a:lvl4pPr>
              <a:defRPr sz="3200">
                <a:solidFill>
                  <a:srgbClr val="050028"/>
                </a:solidFill>
              </a:defRPr>
            </a:lvl4pPr>
            <a:lvl5pPr>
              <a:defRPr sz="3200">
                <a:solidFill>
                  <a:srgbClr val="050028"/>
                </a:solidFill>
              </a:defRPr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BE75C-B6ED-4F4B-9784-5063B45B0524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09DEC-EC2B-4397-B605-0D91C73CFF2B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71328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 +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1792800"/>
            <a:ext cx="19881600" cy="1116000"/>
          </a:xfrm>
        </p:spPr>
        <p:txBody>
          <a:bodyPr/>
          <a:lstStyle>
            <a:lvl1pPr>
              <a:defRPr>
                <a:solidFill>
                  <a:srgbClr val="050028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6400" y="5565600"/>
            <a:ext cx="9736667" cy="5990400"/>
          </a:xfrm>
        </p:spPr>
        <p:txBody>
          <a:bodyPr/>
          <a:lstStyle>
            <a:lvl1pPr>
              <a:defRPr sz="4400">
                <a:solidFill>
                  <a:srgbClr val="050028"/>
                </a:solidFill>
              </a:defRPr>
            </a:lvl1pPr>
            <a:lvl2pPr>
              <a:defRPr sz="3200">
                <a:solidFill>
                  <a:srgbClr val="050028"/>
                </a:solidFill>
              </a:defRPr>
            </a:lvl2pPr>
            <a:lvl3pPr>
              <a:defRPr sz="3200">
                <a:solidFill>
                  <a:srgbClr val="050028"/>
                </a:solidFill>
              </a:defRPr>
            </a:lvl3pPr>
            <a:lvl4pPr>
              <a:defRPr sz="3200">
                <a:solidFill>
                  <a:srgbClr val="050028"/>
                </a:solidFill>
              </a:defRPr>
            </a:lvl4pPr>
            <a:lvl5pPr>
              <a:defRPr sz="3200">
                <a:solidFill>
                  <a:srgbClr val="050028"/>
                </a:solidFill>
              </a:defRPr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86734" y="5565600"/>
            <a:ext cx="9740901" cy="5990400"/>
          </a:xfrm>
        </p:spPr>
        <p:txBody>
          <a:bodyPr/>
          <a:lstStyle>
            <a:lvl1pPr>
              <a:defRPr sz="4400">
                <a:solidFill>
                  <a:srgbClr val="050028"/>
                </a:solidFill>
              </a:defRPr>
            </a:lvl1pPr>
            <a:lvl2pPr>
              <a:defRPr sz="3200">
                <a:solidFill>
                  <a:srgbClr val="050028"/>
                </a:solidFill>
              </a:defRPr>
            </a:lvl2pPr>
            <a:lvl3pPr>
              <a:defRPr sz="3200">
                <a:solidFill>
                  <a:srgbClr val="050028"/>
                </a:solidFill>
              </a:defRPr>
            </a:lvl3pPr>
            <a:lvl4pPr>
              <a:defRPr sz="3200">
                <a:solidFill>
                  <a:srgbClr val="050028"/>
                </a:solidFill>
              </a:defRPr>
            </a:lvl4pPr>
            <a:lvl5pPr>
              <a:defRPr sz="3200">
                <a:solidFill>
                  <a:srgbClr val="050028"/>
                </a:solidFill>
              </a:defRPr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28" name="Text Placeholder 27"/>
          <p:cNvSpPr>
            <a:spLocks noGrp="1"/>
          </p:cNvSpPr>
          <p:nvPr>
            <p:ph type="body" sz="quarter" idx="13"/>
          </p:nvPr>
        </p:nvSpPr>
        <p:spPr>
          <a:xfrm>
            <a:off x="2246400" y="3528000"/>
            <a:ext cx="19881600" cy="1900800"/>
          </a:xfrm>
        </p:spPr>
        <p:txBody>
          <a:bodyPr/>
          <a:lstStyle>
            <a:lvl1pPr marL="0" indent="0">
              <a:lnSpc>
                <a:spcPts val="4400"/>
              </a:lnSpc>
              <a:buFontTx/>
              <a:buNone/>
              <a:defRPr sz="4400"/>
            </a:lvl1pPr>
            <a:lvl2pPr>
              <a:buFontTx/>
              <a:buNone/>
              <a:defRPr sz="4400"/>
            </a:lvl2pPr>
            <a:lvl3pPr>
              <a:buFontTx/>
              <a:buNone/>
              <a:defRPr sz="4400"/>
            </a:lvl3pPr>
            <a:lvl4pPr>
              <a:buFontTx/>
              <a:buNone/>
              <a:defRPr sz="4400"/>
            </a:lvl4pPr>
            <a:lvl5pPr>
              <a:buFontTx/>
              <a:buNone/>
              <a:defRPr sz="4400"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7CD62-FD57-45DF-9FF2-C69581199FE8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ftr" sz="quarter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209DEC-EC2B-4397-B605-0D91C73CFF2B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233894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dholdsobjekter 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1792801"/>
            <a:ext cx="9734400" cy="3429000"/>
          </a:xfrm>
        </p:spPr>
        <p:txBody>
          <a:bodyPr/>
          <a:lstStyle>
            <a:lvl1pPr>
              <a:defRPr>
                <a:solidFill>
                  <a:srgbClr val="050028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46400" y="5565600"/>
            <a:ext cx="9736667" cy="5990400"/>
          </a:xfrm>
        </p:spPr>
        <p:txBody>
          <a:bodyPr/>
          <a:lstStyle>
            <a:lvl1pPr>
              <a:defRPr sz="4400">
                <a:solidFill>
                  <a:srgbClr val="050028"/>
                </a:solidFill>
              </a:defRPr>
            </a:lvl1pPr>
            <a:lvl2pPr>
              <a:defRPr sz="3200">
                <a:solidFill>
                  <a:srgbClr val="050028"/>
                </a:solidFill>
              </a:defRPr>
            </a:lvl2pPr>
            <a:lvl3pPr>
              <a:defRPr sz="3200">
                <a:solidFill>
                  <a:srgbClr val="050028"/>
                </a:solidFill>
              </a:defRPr>
            </a:lvl3pPr>
            <a:lvl4pPr>
              <a:defRPr sz="3200">
                <a:solidFill>
                  <a:srgbClr val="050028"/>
                </a:solidFill>
              </a:defRPr>
            </a:lvl4pPr>
            <a:lvl5pPr>
              <a:defRPr sz="3200">
                <a:solidFill>
                  <a:srgbClr val="050028"/>
                </a:solidFill>
              </a:defRPr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86734" y="1777528"/>
            <a:ext cx="9740901" cy="9256939"/>
          </a:xfrm>
        </p:spPr>
        <p:txBody>
          <a:bodyPr/>
          <a:lstStyle>
            <a:lvl1pPr>
              <a:defRPr sz="4400">
                <a:solidFill>
                  <a:srgbClr val="050028"/>
                </a:solidFill>
              </a:defRPr>
            </a:lvl1pPr>
            <a:lvl2pPr>
              <a:defRPr sz="3200">
                <a:solidFill>
                  <a:srgbClr val="050028"/>
                </a:solidFill>
              </a:defRPr>
            </a:lvl2pPr>
            <a:lvl3pPr>
              <a:defRPr sz="3200">
                <a:solidFill>
                  <a:srgbClr val="050028"/>
                </a:solidFill>
              </a:defRPr>
            </a:lvl3pPr>
            <a:lvl4pPr>
              <a:defRPr sz="3200">
                <a:solidFill>
                  <a:srgbClr val="050028"/>
                </a:solidFill>
              </a:defRPr>
            </a:lvl4pPr>
            <a:lvl5pPr>
              <a:defRPr sz="3200">
                <a:solidFill>
                  <a:srgbClr val="050028"/>
                </a:solidFill>
              </a:defRPr>
            </a:lvl5pPr>
            <a:lvl6pPr>
              <a:defRPr sz="3600"/>
            </a:lvl6pPr>
            <a:lvl7pPr>
              <a:defRPr sz="3600"/>
            </a:lvl7pPr>
            <a:lvl8pPr>
              <a:defRPr sz="3600"/>
            </a:lvl8pPr>
            <a:lvl9pPr>
              <a:defRPr sz="3600"/>
            </a:lvl9pPr>
          </a:lstStyle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3ED9D-B310-4229-AB81-72B2E2E1D44F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D7ECFF-FA89-41CD-A3DC-20FDD1B474A7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17" name="Pladsholder til tekst 16"/>
          <p:cNvSpPr>
            <a:spLocks noGrp="1"/>
          </p:cNvSpPr>
          <p:nvPr>
            <p:ph type="body" sz="quarter" idx="24" hasCustomPrompt="1"/>
          </p:nvPr>
        </p:nvSpPr>
        <p:spPr>
          <a:xfrm>
            <a:off x="12382501" y="11131551"/>
            <a:ext cx="7874000" cy="425453"/>
          </a:xfrm>
        </p:spPr>
        <p:txBody>
          <a:bodyPr/>
          <a:lstStyle>
            <a:lvl1pPr marL="0" indent="0">
              <a:buNone/>
              <a:defRPr sz="1800" i="1"/>
            </a:lvl1pPr>
            <a:lvl2pPr>
              <a:defRPr i="1"/>
            </a:lvl2pPr>
            <a:lvl3pPr>
              <a:defRPr i="1"/>
            </a:lvl3pPr>
            <a:lvl4pPr>
              <a:defRPr i="1"/>
            </a:lvl4pPr>
            <a:lvl5pPr>
              <a:defRPr i="1"/>
            </a:lvl5pPr>
          </a:lstStyle>
          <a:p>
            <a:pPr lvl="0"/>
            <a:r>
              <a:rPr lang="da-DK" dirty="0"/>
              <a:t>Angiv kilde</a:t>
            </a:r>
          </a:p>
        </p:txBody>
      </p:sp>
    </p:spTree>
    <p:extLst>
      <p:ext uri="{BB962C8B-B14F-4D97-AF65-F5344CB8AC3E}">
        <p14:creationId xmlns:p14="http://schemas.microsoft.com/office/powerpoint/2010/main" val="299523495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C892F7-E165-498C-8CD0-34236274595A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781D9-8F8F-4B10-9E7A-CD725C92131A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65935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5534EF-EAC0-4289-8F4A-27665910FA67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8781D9-8F8F-4B10-9E7A-CD725C92131A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8" name="Pladsholder til dato 2"/>
          <p:cNvSpPr txBox="1">
            <a:spLocks/>
          </p:cNvSpPr>
          <p:nvPr userDrawn="1"/>
        </p:nvSpPr>
        <p:spPr bwMode="auto">
          <a:xfrm>
            <a:off x="2243667" y="12553954"/>
            <a:ext cx="19177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099C86B4-6914-455E-9E97-52AF3821FD7D}" type="datetime1">
              <a:rPr lang="da-DK" sz="2000" smtClean="0"/>
              <a:pPr>
                <a:defRPr/>
              </a:pPr>
              <a:t>29-04-2023</a:t>
            </a:fld>
            <a:endParaRPr lang="da-DK" sz="2000" dirty="0"/>
          </a:p>
        </p:txBody>
      </p:sp>
    </p:spTree>
    <p:extLst>
      <p:ext uri="{BB962C8B-B14F-4D97-AF65-F5344CB8AC3E}">
        <p14:creationId xmlns:p14="http://schemas.microsoft.com/office/powerpoint/2010/main" val="154994326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 dias med baggrunds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/>
          </p:cNvSpPr>
          <p:nvPr>
            <p:ph type="pic" sz="quarter" idx="14" hasCustomPrompt="1"/>
          </p:nvPr>
        </p:nvSpPr>
        <p:spPr>
          <a:xfrm>
            <a:off x="480000" y="360000"/>
            <a:ext cx="23548800" cy="1306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a-DK" noProof="0" dirty="0"/>
              <a:t>Klik her og vælg fanen ‘Indsæt’ og derefter ‘Billede’ for at tilføje et billede</a:t>
            </a:r>
          </a:p>
        </p:txBody>
      </p:sp>
      <p:sp>
        <p:nvSpPr>
          <p:cNvPr id="5" name="Line 6"/>
          <p:cNvSpPr>
            <a:spLocks noChangeShapeType="1"/>
          </p:cNvSpPr>
          <p:nvPr userDrawn="1"/>
        </p:nvSpPr>
        <p:spPr bwMode="auto">
          <a:xfrm flipV="1">
            <a:off x="262467" y="219079"/>
            <a:ext cx="5151968" cy="2009773"/>
          </a:xfrm>
          <a:prstGeom prst="line">
            <a:avLst/>
          </a:prstGeom>
          <a:noFill/>
          <a:ln w="8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da-DK" sz="2800"/>
          </a:p>
        </p:txBody>
      </p:sp>
      <p:sp>
        <p:nvSpPr>
          <p:cNvPr id="6" name="Line 7"/>
          <p:cNvSpPr>
            <a:spLocks noChangeShapeType="1"/>
          </p:cNvSpPr>
          <p:nvPr userDrawn="1"/>
        </p:nvSpPr>
        <p:spPr bwMode="auto">
          <a:xfrm flipV="1">
            <a:off x="1346200" y="9677404"/>
            <a:ext cx="22694901" cy="3794125"/>
          </a:xfrm>
          <a:prstGeom prst="line">
            <a:avLst/>
          </a:prstGeom>
          <a:noFill/>
          <a:ln w="8">
            <a:solidFill>
              <a:schemeClr val="bg2"/>
            </a:solidFill>
            <a:prstDash val="solid"/>
            <a:round/>
            <a:headEnd/>
            <a:tailEnd/>
          </a:ln>
        </p:spPr>
        <p:txBody>
          <a:bodyPr/>
          <a:lstStyle/>
          <a:p>
            <a:pPr>
              <a:spcBef>
                <a:spcPct val="50000"/>
              </a:spcBef>
              <a:defRPr/>
            </a:pPr>
            <a:endParaRPr lang="da-DK" sz="2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2779200"/>
            <a:ext cx="19881600" cy="4644000"/>
          </a:xfrm>
        </p:spPr>
        <p:txBody>
          <a:bodyPr/>
          <a:lstStyle>
            <a:lvl1pPr algn="r">
              <a:defRPr>
                <a:solidFill>
                  <a:schemeClr val="bg2"/>
                </a:solidFill>
              </a:defRPr>
            </a:lvl1pPr>
          </a:lstStyle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2246400" y="7711200"/>
            <a:ext cx="19881600" cy="720000"/>
          </a:xfrm>
        </p:spPr>
        <p:txBody>
          <a:bodyPr/>
          <a:lstStyle>
            <a:lvl1pPr algn="r">
              <a:buFontTx/>
              <a:buNone/>
              <a:defRPr sz="2800">
                <a:solidFill>
                  <a:schemeClr val="bg1"/>
                </a:solidFill>
              </a:defRPr>
            </a:lvl1pPr>
            <a:lvl2pPr algn="r">
              <a:buFontTx/>
              <a:buNone/>
              <a:defRPr>
                <a:solidFill>
                  <a:schemeClr val="bg2"/>
                </a:solidFill>
              </a:defRPr>
            </a:lvl2pPr>
            <a:lvl3pPr algn="r">
              <a:buFontTx/>
              <a:buNone/>
              <a:defRPr>
                <a:solidFill>
                  <a:schemeClr val="bg2"/>
                </a:solidFill>
              </a:defRPr>
            </a:lvl3pPr>
            <a:lvl4pPr algn="r">
              <a:buFontTx/>
              <a:buNone/>
              <a:defRPr>
                <a:solidFill>
                  <a:schemeClr val="bg2"/>
                </a:solidFill>
              </a:defRPr>
            </a:lvl4pPr>
            <a:lvl5pPr algn="r">
              <a:buFontTx/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E45A94C2-D480-408E-B499-132F91C1F2DE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dirty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" name="Slide Number Placeholder 4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4630711-01E4-4A3A-B225-756321C06BC8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12" name="Rectangle 4"/>
          <p:cNvSpPr txBox="1">
            <a:spLocks noChangeArrowheads="1"/>
          </p:cNvSpPr>
          <p:nvPr userDrawn="1"/>
        </p:nvSpPr>
        <p:spPr bwMode="auto">
          <a:xfrm>
            <a:off x="2243667" y="12553954"/>
            <a:ext cx="19177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000" kern="120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endParaRPr lang="da-DK" sz="2000" dirty="0"/>
          </a:p>
        </p:txBody>
      </p:sp>
      <p:sp>
        <p:nvSpPr>
          <p:cNvPr id="14" name="Pladsholder til tekst 81"/>
          <p:cNvSpPr>
            <a:spLocks noGrp="1"/>
          </p:cNvSpPr>
          <p:nvPr>
            <p:ph type="body" sz="quarter" idx="18" hasCustomPrompt="1"/>
          </p:nvPr>
        </p:nvSpPr>
        <p:spPr>
          <a:xfrm rot="19980000">
            <a:off x="-39355" y="1248917"/>
            <a:ext cx="5856000" cy="0"/>
          </a:xfrm>
          <a:prstGeom prst="rect">
            <a:avLst/>
          </a:prstGeom>
          <a:ln w="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  <p:sp>
        <p:nvSpPr>
          <p:cNvPr id="16" name="Pladsholder til tekst 81"/>
          <p:cNvSpPr>
            <a:spLocks noGrp="1"/>
          </p:cNvSpPr>
          <p:nvPr>
            <p:ph type="body" sz="quarter" idx="19" hasCustomPrompt="1"/>
          </p:nvPr>
        </p:nvSpPr>
        <p:spPr>
          <a:xfrm rot="20844921">
            <a:off x="1160912" y="11574685"/>
            <a:ext cx="23136000" cy="0"/>
          </a:xfrm>
          <a:prstGeom prst="rect">
            <a:avLst/>
          </a:prstGeom>
          <a:ln w="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7669484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-billede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7531200"/>
            <a:ext cx="19881600" cy="16272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6400" y="9309600"/>
            <a:ext cx="19881600" cy="21672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0000" y="360000"/>
            <a:ext cx="23414400" cy="6350400"/>
          </a:xfrm>
        </p:spPr>
        <p:txBody>
          <a:bodyPr/>
          <a:lstStyle/>
          <a:p>
            <a:pPr lvl="0"/>
            <a:r>
              <a:rPr lang="da-DK" noProof="0"/>
              <a:t>Klik på ikonet for at tilføje et billede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5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4E52B-7D47-49E5-A57E-43FE1F2899FB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A9CE0-F8D6-4A95-9449-22948CAAAF8C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11" name="Pladsholder til tekst 81"/>
          <p:cNvSpPr>
            <a:spLocks noGrp="1"/>
          </p:cNvSpPr>
          <p:nvPr>
            <p:ph type="body" sz="quarter" idx="21" hasCustomPrompt="1"/>
          </p:nvPr>
        </p:nvSpPr>
        <p:spPr>
          <a:xfrm rot="19980000">
            <a:off x="-39355" y="1248917"/>
            <a:ext cx="5856000" cy="0"/>
          </a:xfrm>
          <a:prstGeom prst="rect">
            <a:avLst/>
          </a:prstGeom>
          <a:ln w="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0342422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leder og 2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480000" y="360000"/>
            <a:ext cx="11491200" cy="6350400"/>
          </a:xfrm>
        </p:spPr>
        <p:txBody>
          <a:bodyPr/>
          <a:lstStyle/>
          <a:p>
            <a:pPr lvl="0"/>
            <a:r>
              <a:rPr lang="da-DK" noProof="0"/>
              <a:t>Klik på ikonet for at tilføje et billede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2441600" y="360000"/>
            <a:ext cx="11491200" cy="6350400"/>
          </a:xfrm>
        </p:spPr>
        <p:txBody>
          <a:bodyPr/>
          <a:lstStyle/>
          <a:p>
            <a:pPr lvl="0"/>
            <a:r>
              <a:rPr lang="da-DK" noProof="0"/>
              <a:t>Klik på ikonet for at tilføje et billede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12441600" y="7588800"/>
            <a:ext cx="9744000" cy="39600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F79CB-7085-4E7F-A82A-2B7144E90ED5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2" name="Rectangle 11"/>
          <p:cNvSpPr>
            <a:spLocks noGrp="1" noChangeArrowheads="1"/>
          </p:cNvSpPr>
          <p:nvPr>
            <p:ph type="sldNum" sz="quarter" idx="19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B12BA4-1EB4-470F-93E0-F57AD107B737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  <p:sp>
        <p:nvSpPr>
          <p:cNvPr id="22" name="Content Placeholder 9"/>
          <p:cNvSpPr>
            <a:spLocks noGrp="1"/>
          </p:cNvSpPr>
          <p:nvPr>
            <p:ph sz="quarter" idx="20"/>
          </p:nvPr>
        </p:nvSpPr>
        <p:spPr>
          <a:xfrm>
            <a:off x="2206891" y="7578080"/>
            <a:ext cx="9744000" cy="39600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7" name="Pladsholder til tekst 81"/>
          <p:cNvSpPr>
            <a:spLocks noGrp="1"/>
          </p:cNvSpPr>
          <p:nvPr>
            <p:ph type="body" sz="quarter" idx="21" hasCustomPrompt="1"/>
          </p:nvPr>
        </p:nvSpPr>
        <p:spPr>
          <a:xfrm rot="19980000">
            <a:off x="-39355" y="1248917"/>
            <a:ext cx="5856000" cy="0"/>
          </a:xfrm>
          <a:prstGeom prst="rect">
            <a:avLst/>
          </a:prstGeom>
          <a:ln w="0">
            <a:solidFill>
              <a:schemeClr val="bg1"/>
            </a:solidFill>
          </a:ln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da-DK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420356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46400" y="1792800"/>
            <a:ext cx="9734400" cy="1116000"/>
          </a:xfrm>
        </p:spPr>
        <p:txBody>
          <a:bodyPr/>
          <a:lstStyle/>
          <a:p>
            <a:r>
              <a:rPr lang="da-DK"/>
              <a:t>Klik for at redigere i master</a:t>
            </a:r>
            <a:endParaRPr lang="da-DK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2246400" y="3528000"/>
            <a:ext cx="9734400" cy="1900800"/>
          </a:xfrm>
        </p:spPr>
        <p:txBody>
          <a:bodyPr/>
          <a:lstStyle>
            <a:lvl1pPr marL="0" indent="0">
              <a:lnSpc>
                <a:spcPts val="4400"/>
              </a:lnSpc>
              <a:buFontTx/>
              <a:buNone/>
              <a:defRPr sz="4400"/>
            </a:lvl1pPr>
            <a:lvl2pPr>
              <a:defRPr sz="4400"/>
            </a:lvl2pPr>
            <a:lvl3pPr>
              <a:defRPr sz="4400"/>
            </a:lvl3pPr>
            <a:lvl4pPr>
              <a:defRPr sz="4400"/>
            </a:lvl4pPr>
            <a:lvl5pPr>
              <a:defRPr sz="4400"/>
            </a:lvl5pPr>
          </a:lstStyle>
          <a:p>
            <a:pPr lvl="0"/>
            <a:r>
              <a:rPr lang="da-DK"/>
              <a:t>Klik for at redigere i master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2246400" y="5565600"/>
            <a:ext cx="9734400" cy="5990400"/>
          </a:xfrm>
        </p:spPr>
        <p:txBody>
          <a:bodyPr/>
          <a:lstStyle/>
          <a:p>
            <a:pPr lvl="0"/>
            <a:r>
              <a:rPr lang="da-DK"/>
              <a:t>Klik for at redigere i master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12662400" y="360000"/>
            <a:ext cx="11241600" cy="12996000"/>
          </a:xfrm>
        </p:spPr>
        <p:txBody>
          <a:bodyPr/>
          <a:lstStyle/>
          <a:p>
            <a:pPr lvl="0"/>
            <a:r>
              <a:rPr lang="da-DK" noProof="0"/>
              <a:t>Klik på ikonet for at tilføje et billede</a:t>
            </a:r>
          </a:p>
        </p:txBody>
      </p:sp>
      <p:sp>
        <p:nvSpPr>
          <p:cNvPr id="6" name="Rectangle 9"/>
          <p:cNvSpPr>
            <a:spLocks noGrp="1" noChangeArrowheads="1"/>
          </p:cNvSpPr>
          <p:nvPr>
            <p:ph type="dt" sz="half" idx="16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AC873D-3C26-48C7-AC9D-FAEEE409AB23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7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" name="Rectangle 11"/>
          <p:cNvSpPr>
            <a:spLocks noGrp="1" noChangeArrowheads="1"/>
          </p:cNvSpPr>
          <p:nvPr>
            <p:ph type="sldNum" sz="quarter" idx="18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2A6E52-2412-4A97-8014-C073328D7341}" type="slidenum">
              <a:rPr lang="da-DK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3398547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/3 indhold - femte el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rimaryColor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8D9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>
              <a:solidFill>
                <a:srgbClr val="54687C"/>
              </a:solidFill>
            </a:endParaRPr>
          </a:p>
        </p:txBody>
      </p:sp>
      <p:sp>
        <p:nvSpPr>
          <p:cNvPr id="28" name="Institutlinje"/>
          <p:cNvSpPr/>
          <p:nvPr userDrawn="1"/>
        </p:nvSpPr>
        <p:spPr>
          <a:xfrm>
            <a:off x="0" y="13600800"/>
            <a:ext cx="24384000" cy="115200"/>
          </a:xfrm>
          <a:prstGeom prst="rect">
            <a:avLst/>
          </a:prstGeom>
          <a:solidFill>
            <a:srgbClr val="006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>
          <a:xfrm>
            <a:off x="1521878" y="713104"/>
            <a:ext cx="16305749" cy="20035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Text"/>
          <p:cNvSpPr>
            <a:spLocks noGrp="1"/>
          </p:cNvSpPr>
          <p:nvPr>
            <p:ph idx="1"/>
          </p:nvPr>
        </p:nvSpPr>
        <p:spPr>
          <a:xfrm>
            <a:off x="1530349" y="3277392"/>
            <a:ext cx="13968000" cy="964800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120A84-BEEE-4023-9D8E-D5B0D44014CB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36" name="Billede 3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65700" y="1936863"/>
            <a:ext cx="9740541" cy="9911987"/>
          </a:xfrm>
          <a:prstGeom prst="rect">
            <a:avLst/>
          </a:prstGeom>
        </p:spPr>
      </p:pic>
      <p:pic>
        <p:nvPicPr>
          <p:cNvPr id="37" name="(n)W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63" y="301986"/>
            <a:ext cx="1231853" cy="1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2304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2 tekst - 1/2 bille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vid baggrund"/>
          <p:cNvSpPr/>
          <p:nvPr userDrawn="1"/>
        </p:nvSpPr>
        <p:spPr>
          <a:xfrm>
            <a:off x="11963403" y="0"/>
            <a:ext cx="12420597" cy="13600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/>
          </a:p>
        </p:txBody>
      </p:sp>
      <p:sp>
        <p:nvSpPr>
          <p:cNvPr id="6" name="PrimaryColor"/>
          <p:cNvSpPr/>
          <p:nvPr userDrawn="1"/>
        </p:nvSpPr>
        <p:spPr>
          <a:xfrm>
            <a:off x="0" y="0"/>
            <a:ext cx="12038069" cy="13716000"/>
          </a:xfrm>
          <a:prstGeom prst="rect">
            <a:avLst/>
          </a:prstGeom>
          <a:solidFill>
            <a:srgbClr val="8D9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>
              <a:solidFill>
                <a:srgbClr val="54687C"/>
              </a:solidFill>
            </a:endParaRPr>
          </a:p>
        </p:txBody>
      </p:sp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1521880" y="713104"/>
            <a:ext cx="10304997" cy="20035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16" name="Text"/>
          <p:cNvSpPr>
            <a:spLocks noGrp="1"/>
          </p:cNvSpPr>
          <p:nvPr>
            <p:ph type="body" sz="quarter" idx="14"/>
          </p:nvPr>
        </p:nvSpPr>
        <p:spPr>
          <a:xfrm>
            <a:off x="1530353" y="3276601"/>
            <a:ext cx="9594851" cy="964879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12" name="Pladsholder til billede 3"/>
          <p:cNvSpPr>
            <a:spLocks noGrp="1"/>
          </p:cNvSpPr>
          <p:nvPr>
            <p:ph type="pic" sz="quarter" idx="13"/>
          </p:nvPr>
        </p:nvSpPr>
        <p:spPr>
          <a:xfrm>
            <a:off x="11963403" y="0"/>
            <a:ext cx="12420597" cy="13600800"/>
          </a:xfrm>
          <a:noFill/>
        </p:spPr>
        <p:txBody>
          <a:bodyPr tIns="648000" anchor="ctr" anchorCtr="0"/>
          <a:lstStyle>
            <a:lvl1pPr marL="0" indent="0" algn="ctr">
              <a:buNone/>
              <a:defRPr sz="2701">
                <a:solidFill>
                  <a:schemeClr val="bg1"/>
                </a:solidFill>
              </a:defRPr>
            </a:lvl1pPr>
          </a:lstStyle>
          <a:p>
            <a:r>
              <a:rPr lang="da-DK"/>
              <a:t>Klik på ikonet for at tilføje et billede</a:t>
            </a:r>
            <a:endParaRPr lang="da-DK" dirty="0"/>
          </a:p>
        </p:txBody>
      </p:sp>
      <p:sp>
        <p:nvSpPr>
          <p:cNvPr id="3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DB848E7-C83F-466E-B718-46BB825E1FE6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4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5" name="Slide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3" name="Institutlinje"/>
          <p:cNvSpPr/>
          <p:nvPr userDrawn="1"/>
        </p:nvSpPr>
        <p:spPr>
          <a:xfrm>
            <a:off x="0" y="13600800"/>
            <a:ext cx="24384000" cy="115200"/>
          </a:xfrm>
          <a:prstGeom prst="rect">
            <a:avLst/>
          </a:prstGeom>
          <a:solidFill>
            <a:srgbClr val="006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/>
          </a:p>
        </p:txBody>
      </p:sp>
      <p:pic>
        <p:nvPicPr>
          <p:cNvPr id="19" name="(n)W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63" y="301986"/>
            <a:ext cx="1231853" cy="1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4082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/1 indhold - farv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imaryColor"/>
          <p:cNvSpPr/>
          <p:nvPr userDrawn="1"/>
        </p:nvSpPr>
        <p:spPr>
          <a:xfrm>
            <a:off x="0" y="0"/>
            <a:ext cx="24384000" cy="13716000"/>
          </a:xfrm>
          <a:prstGeom prst="rect">
            <a:avLst/>
          </a:prstGeom>
          <a:solidFill>
            <a:srgbClr val="8D97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>
              <a:solidFill>
                <a:srgbClr val="54687C"/>
              </a:solidFill>
            </a:endParaRPr>
          </a:p>
        </p:txBody>
      </p:sp>
      <p:sp>
        <p:nvSpPr>
          <p:cNvPr id="15" name="Institutlinje"/>
          <p:cNvSpPr/>
          <p:nvPr userDrawn="1"/>
        </p:nvSpPr>
        <p:spPr>
          <a:xfrm>
            <a:off x="0" y="13600800"/>
            <a:ext cx="24384000" cy="115200"/>
          </a:xfrm>
          <a:prstGeom prst="rect">
            <a:avLst/>
          </a:prstGeom>
          <a:solidFill>
            <a:srgbClr val="0069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108000" rIns="108000" bIns="108000" rtlCol="0" anchor="ctr"/>
          <a:lstStyle/>
          <a:p>
            <a:pPr algn="ctr"/>
            <a:endParaRPr lang="da-DK" sz="2101" dirty="0"/>
          </a:p>
        </p:txBody>
      </p:sp>
      <p:sp>
        <p:nvSpPr>
          <p:cNvPr id="7" name="Title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da-DK" dirty="0"/>
          </a:p>
        </p:txBody>
      </p:sp>
      <p:sp>
        <p:nvSpPr>
          <p:cNvPr id="3" name="Text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da-DK" dirty="0"/>
          </a:p>
        </p:txBody>
      </p:sp>
      <p:sp>
        <p:nvSpPr>
          <p:cNvPr id="4" name="Date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19B59A-9558-4584-B91A-9E5E87FA520E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5" name="Footer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da-DK" dirty="0"/>
          </a:p>
        </p:txBody>
      </p:sp>
      <p:sp>
        <p:nvSpPr>
          <p:cNvPr id="6" name="SlideNumber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5D37B1E-C366-494F-A587-962AD9AABC83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16" name="(n)W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063" y="301986"/>
            <a:ext cx="1231853" cy="123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009749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EEB6C3A4-A093-A549-A327-065F87752E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49851"/>
      </p:ext>
    </p:extLst>
  </p:cSld>
  <p:clrMapOvr>
    <a:masterClrMapping/>
  </p:clrMapOvr>
  <p:transition spd="med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41" y="2025848"/>
            <a:ext cx="20317222" cy="17827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041" y="4389344"/>
            <a:ext cx="20317222" cy="730080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/>
            </a:lvl1pPr>
            <a:lvl2pPr marL="635000" indent="0">
              <a:lnSpc>
                <a:spcPct val="100000"/>
              </a:lnSpc>
              <a:buNone/>
              <a:defRPr sz="3600"/>
            </a:lvl2pPr>
            <a:lvl3pPr marL="1270000" indent="0">
              <a:lnSpc>
                <a:spcPct val="100000"/>
              </a:lnSpc>
              <a:buNone/>
              <a:defRPr sz="3600"/>
            </a:lvl3pPr>
            <a:lvl4pPr marL="1905000" indent="0">
              <a:lnSpc>
                <a:spcPct val="100000"/>
              </a:lnSpc>
              <a:buNone/>
              <a:defRPr sz="3600"/>
            </a:lvl4pPr>
            <a:lvl5pPr marL="2540000" indent="0">
              <a:lnSpc>
                <a:spcPct val="100000"/>
              </a:lnSpc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0F03E253-12B4-B943-B72C-7AF2C68E7FB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38089882"/>
      </p:ext>
    </p:extLst>
  </p:cSld>
  <p:clrMapOvr>
    <a:masterClrMapping/>
  </p:clrMapOvr>
  <p:transition spd="med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5 el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41" y="2025848"/>
            <a:ext cx="20317222" cy="17827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041" y="4389344"/>
            <a:ext cx="20317222" cy="7300808"/>
          </a:xfrm>
        </p:spPr>
        <p:txBody>
          <a:bodyPr anchor="t">
            <a:noAutofit/>
          </a:bodyPr>
          <a:lstStyle>
            <a:lvl1pPr marL="57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1pPr>
            <a:lvl2pPr marL="120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2pPr>
            <a:lvl3pPr marL="184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3pPr>
            <a:lvl4pPr marL="247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4pPr>
            <a:lvl5pPr marL="311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077F8EC7-7E7B-414F-81F6-D86E9FC67D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21314371"/>
      </p:ext>
    </p:extLst>
  </p:cSld>
  <p:clrMapOvr>
    <a:masterClrMapping/>
  </p:clrMapOvr>
  <p:transition spd="med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nktopstilling 5 element Rø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41" y="2025848"/>
            <a:ext cx="20317222" cy="17827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041" y="4389344"/>
            <a:ext cx="20317222" cy="7300808"/>
          </a:xfrm>
        </p:spPr>
        <p:txBody>
          <a:bodyPr anchor="t">
            <a:noAutofit/>
          </a:bodyPr>
          <a:lstStyle>
            <a:lvl1pPr marL="57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1pPr>
            <a:lvl2pPr marL="120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2pPr>
            <a:lvl3pPr marL="184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3pPr>
            <a:lvl4pPr marL="2476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4pPr>
            <a:lvl5pPr marL="3111500" indent="-571500">
              <a:lnSpc>
                <a:spcPct val="100000"/>
              </a:lnSpc>
              <a:spcBef>
                <a:spcPts val="36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xmlns="" r:embed="rId3"/>
                    </a:ext>
                  </a:extLst>
                </a:blip>
              </a:buBlip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6" name="Shape 22">
            <a:extLst>
              <a:ext uri="{FF2B5EF4-FFF2-40B4-BE49-F238E27FC236}">
                <a16:creationId xmlns:a16="http://schemas.microsoft.com/office/drawing/2014/main" id="{077F8EC7-7E7B-414F-81F6-D86E9FC67D1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1815453"/>
      </p:ext>
    </p:extLst>
  </p:cSld>
  <p:clrMapOvr>
    <a:masterClrMapping/>
  </p:clrMapOvr>
  <p:transition spd="med"/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g ind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41" y="2025848"/>
            <a:ext cx="20317222" cy="17827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773558F5-EBAE-6648-ABED-DCED00FA234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027238" y="4314826"/>
            <a:ext cx="20331112" cy="74295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/>
            </a:lvl1pPr>
            <a:lvl2pPr marL="635000" indent="0">
              <a:lnSpc>
                <a:spcPct val="100000"/>
              </a:lnSpc>
              <a:buNone/>
              <a:defRPr sz="3600"/>
            </a:lvl2pPr>
            <a:lvl3pPr marL="1270000" indent="0">
              <a:lnSpc>
                <a:spcPct val="100000"/>
              </a:lnSpc>
              <a:buNone/>
              <a:defRPr sz="3600"/>
            </a:lvl3pPr>
            <a:lvl4pPr marL="1905000" indent="0">
              <a:lnSpc>
                <a:spcPct val="100000"/>
              </a:lnSpc>
              <a:buNone/>
              <a:defRPr sz="3600"/>
            </a:lvl4pPr>
            <a:lvl5pPr marL="2540000" indent="0">
              <a:lnSpc>
                <a:spcPct val="100000"/>
              </a:lnSpc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1414795-02BD-964B-AA74-A6AD1F27C2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7" name="Shape 22">
            <a:extLst>
              <a:ext uri="{FF2B5EF4-FFF2-40B4-BE49-F238E27FC236}">
                <a16:creationId xmlns:a16="http://schemas.microsoft.com/office/drawing/2014/main" id="{E8B21E9F-7428-3244-88E2-487442BC23C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30448327"/>
      </p:ext>
    </p:extLst>
  </p:cSld>
  <p:clrMapOvr>
    <a:masterClrMapping/>
  </p:clrMapOvr>
  <p:transition spd="med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 inkl 2 spalt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6801" y="2026800"/>
            <a:ext cx="20317222" cy="1782764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496E2B2-AE8C-1F48-AF8B-2AB5186167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027238" y="4419601"/>
            <a:ext cx="20331112" cy="7183438"/>
          </a:xfrm>
        </p:spPr>
        <p:txBody>
          <a:bodyPr lIns="50400" tIns="50400" rIns="50400" numCol="2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3600" spc="0"/>
            </a:lvl1pPr>
            <a:lvl2pPr marL="635000" indent="0">
              <a:lnSpc>
                <a:spcPct val="100000"/>
              </a:lnSpc>
              <a:buNone/>
              <a:defRPr sz="3600" spc="0"/>
            </a:lvl2pPr>
            <a:lvl3pPr marL="1270000" indent="0">
              <a:lnSpc>
                <a:spcPct val="100000"/>
              </a:lnSpc>
              <a:buNone/>
              <a:defRPr sz="3600" spc="0"/>
            </a:lvl3pPr>
            <a:lvl4pPr marL="1905000" indent="0">
              <a:lnSpc>
                <a:spcPct val="100000"/>
              </a:lnSpc>
              <a:buNone/>
              <a:defRPr sz="3600" spc="0"/>
            </a:lvl4pPr>
            <a:lvl5pPr marL="2540000" indent="0">
              <a:lnSpc>
                <a:spcPct val="100000"/>
              </a:lnSpc>
              <a:buNone/>
              <a:defRPr sz="3600" spc="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6F6B6B0-61C0-3541-9DE1-2AC08F2260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9" name="Shape 22">
            <a:extLst>
              <a:ext uri="{FF2B5EF4-FFF2-40B4-BE49-F238E27FC236}">
                <a16:creationId xmlns:a16="http://schemas.microsoft.com/office/drawing/2014/main" id="{8D02A645-0605-E542-BDD5-9BCF5290798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26658422"/>
      </p:ext>
    </p:extLst>
  </p:cSld>
  <p:clrMapOvr>
    <a:masterClrMapping/>
  </p:clrMapOvr>
  <p:transition spd="med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lede inkl 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="1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4" name="Pladsholder til tekst 7">
            <a:extLst>
              <a:ext uri="{FF2B5EF4-FFF2-40B4-BE49-F238E27FC236}">
                <a16:creationId xmlns:a16="http://schemas.microsoft.com/office/drawing/2014/main" id="{B299DC9B-F123-9243-A733-7693C30CAEC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58284" y="3438275"/>
            <a:ext cx="9385892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Shape 22">
            <a:extLst>
              <a:ext uri="{FF2B5EF4-FFF2-40B4-BE49-F238E27FC236}">
                <a16:creationId xmlns:a16="http://schemas.microsoft.com/office/drawing/2014/main" id="{FB2E1542-05E6-9448-96FE-A5115BBB4D7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9668200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603E00D8-5F1B-924E-87D4-4FF40B6473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58284" y="7773068"/>
            <a:ext cx="9385892" cy="4034620"/>
          </a:xfrm>
        </p:spPr>
        <p:txBody>
          <a:bodyPr lIns="50400" tIns="50400" rIns="50400" numCol="1" spcCol="684000" anchor="t">
            <a:noAutofit/>
          </a:bodyPr>
          <a:lstStyle>
            <a:lvl1pPr marL="0" indent="0">
              <a:lnSpc>
                <a:spcPct val="100000"/>
              </a:lnSpc>
              <a:buNone/>
              <a:defRPr sz="3600" b="0" spc="0"/>
            </a:lvl1pPr>
            <a:lvl2pPr marL="635000" indent="0">
              <a:lnSpc>
                <a:spcPct val="100000"/>
              </a:lnSpc>
              <a:buNone/>
              <a:defRPr sz="3600" b="0" spc="0"/>
            </a:lvl2pPr>
            <a:lvl3pPr marL="1270000" indent="0">
              <a:lnSpc>
                <a:spcPct val="100000"/>
              </a:lnSpc>
              <a:buNone/>
              <a:defRPr sz="3600" b="0" spc="0"/>
            </a:lvl3pPr>
            <a:lvl4pPr marL="1905000" indent="0">
              <a:lnSpc>
                <a:spcPct val="100000"/>
              </a:lnSpc>
              <a:buNone/>
              <a:defRPr sz="3600" spc="0"/>
            </a:lvl4pPr>
            <a:lvl5pPr marL="2540000" indent="0">
              <a:lnSpc>
                <a:spcPct val="100000"/>
              </a:lnSpc>
              <a:buNone/>
              <a:defRPr sz="3600" spc="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BC776EE-7B73-1442-BC6B-258BEEAB22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158284" y="11872072"/>
            <a:ext cx="2157164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389490"/>
      </p:ext>
    </p:extLst>
  </p:cSld>
  <p:clrMapOvr>
    <a:masterClrMapping/>
  </p:clrMapOvr>
  <p:transition spd="med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inkl tekst rød bg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="1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0139" y="5462336"/>
            <a:ext cx="9049702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7">
            <a:extLst>
              <a:ext uri="{FF2B5EF4-FFF2-40B4-BE49-F238E27FC236}">
                <a16:creationId xmlns:a16="http://schemas.microsoft.com/office/drawing/2014/main" id="{8496DD26-EDBB-9F43-B80C-77F28A7886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0139" y="863601"/>
            <a:ext cx="9049702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Shape 22">
            <a:extLst>
              <a:ext uri="{FF2B5EF4-FFF2-40B4-BE49-F238E27FC236}">
                <a16:creationId xmlns:a16="http://schemas.microsoft.com/office/drawing/2014/main" id="{2A1E3BF2-5243-CE4B-B7AF-46B756E5EB8A}"/>
              </a:ext>
            </a:extLst>
          </p:cNvPr>
          <p:cNvSpPr txBox="1">
            <a:spLocks/>
          </p:cNvSpPr>
          <p:nvPr userDrawn="1"/>
        </p:nvSpPr>
        <p:spPr>
          <a:xfrm>
            <a:off x="22158765" y="12611100"/>
            <a:ext cx="666849" cy="471924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da-DK" sz="2400" smtClean="0"/>
              <a:pPr/>
              <a:t>‹nr.›</a:t>
            </a:fld>
            <a:endParaRPr lang="da-DK" sz="2400" dirty="0"/>
          </a:p>
        </p:txBody>
      </p:sp>
      <p:sp>
        <p:nvSpPr>
          <p:cNvPr id="8" name="Shape 22">
            <a:extLst>
              <a:ext uri="{FF2B5EF4-FFF2-40B4-BE49-F238E27FC236}">
                <a16:creationId xmlns:a16="http://schemas.microsoft.com/office/drawing/2014/main" id="{5E0CECDA-0471-4141-942E-72782F212F45}"/>
              </a:ext>
            </a:extLst>
          </p:cNvPr>
          <p:cNvSpPr txBox="1">
            <a:spLocks/>
          </p:cNvSpPr>
          <p:nvPr userDrawn="1"/>
        </p:nvSpPr>
        <p:spPr>
          <a:xfrm>
            <a:off x="1158284" y="12611100"/>
            <a:ext cx="875976" cy="739028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da-DK" sz="2000" smtClean="0">
                <a:solidFill>
                  <a:schemeClr val="tx1"/>
                </a:solidFill>
              </a:rPr>
              <a:pPr/>
              <a:t>‹nr.›</a:t>
            </a:fld>
            <a:endParaRPr lang="da-DK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292017"/>
      </p:ext>
    </p:extLst>
  </p:cSld>
  <p:clrMapOvr>
    <a:masterClrMapping/>
  </p:clrMapOvr>
  <p:transition spd="med"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øjrebillede inkl tekst blå bg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pattFill prst="pct5">
            <a:fgClr>
              <a:schemeClr val="accent1">
                <a:lumMod val="60000"/>
                <a:lumOff val="40000"/>
              </a:schemeClr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>
              <a:defRPr b="1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dirty="0"/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0139" y="5462337"/>
            <a:ext cx="8897302" cy="65554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5" name="Pladsholder til tekst 7">
            <a:extLst>
              <a:ext uri="{FF2B5EF4-FFF2-40B4-BE49-F238E27FC236}">
                <a16:creationId xmlns:a16="http://schemas.microsoft.com/office/drawing/2014/main" id="{8496DD26-EDBB-9F43-B80C-77F28A78861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00139" y="863601"/>
            <a:ext cx="8897302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0" name="Shape 22">
            <a:extLst>
              <a:ext uri="{FF2B5EF4-FFF2-40B4-BE49-F238E27FC236}">
                <a16:creationId xmlns:a16="http://schemas.microsoft.com/office/drawing/2014/main" id="{EA2070D0-6FB3-134E-9875-57E9CEEB2033}"/>
              </a:ext>
            </a:extLst>
          </p:cNvPr>
          <p:cNvSpPr txBox="1">
            <a:spLocks/>
          </p:cNvSpPr>
          <p:nvPr userDrawn="1"/>
        </p:nvSpPr>
        <p:spPr>
          <a:xfrm>
            <a:off x="1158284" y="12611100"/>
            <a:ext cx="875976" cy="739028"/>
          </a:xfrm>
          <a:prstGeom prst="rect">
            <a:avLst/>
          </a:prstGeom>
        </p:spPr>
        <p:txBody>
          <a:bodyPr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cs typeface="+mn-cs"/>
                <a:sym typeface="Helvetica Light"/>
              </a:defRPr>
            </a:lvl1pPr>
            <a:lvl2pPr marL="0" marR="0" indent="228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2pPr>
            <a:lvl3pPr marL="0" marR="0" indent="457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3pPr>
            <a:lvl4pPr marL="0" marR="0" indent="685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4pPr>
            <a:lvl5pPr marL="0" marR="0" indent="9144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5pPr>
            <a:lvl6pPr marL="0" marR="0" indent="11430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6pPr>
            <a:lvl7pPr marL="0" marR="0" indent="13716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7pPr>
            <a:lvl8pPr marL="0" marR="0" indent="16002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8pPr>
            <a:lvl9pPr marL="0" marR="0" indent="182880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0" i="0" u="none" strike="noStrike" cap="none" spc="0" normalizeH="0" baseline="0">
                <a:ln>
                  <a:noFill/>
                </a:ln>
                <a:solidFill>
                  <a:srgbClr val="009193"/>
                </a:solidFill>
                <a:effectLst/>
                <a:uFillTx/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fld id="{86CB4B4D-7CA3-9044-876B-883B54F8677D}" type="slidenum">
              <a:rPr lang="da-DK" sz="2000" smtClean="0">
                <a:solidFill>
                  <a:schemeClr val="tx1"/>
                </a:solidFill>
              </a:rPr>
              <a:pPr/>
              <a:t>‹nr.›</a:t>
            </a:fld>
            <a:endParaRPr lang="da-DK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5215312"/>
      </p:ext>
    </p:extLst>
  </p:cSld>
  <p:clrMapOvr>
    <a:masterClrMapping/>
  </p:clrMapOvr>
  <p:transition spd="med"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logo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2596" y="3122016"/>
            <a:ext cx="1663700" cy="1270000"/>
          </a:xfrm>
          <a:prstGeom prst="rect">
            <a:avLst/>
          </a:prstGeom>
        </p:spPr>
      </p:pic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77B2E16E-59F3-5048-9CC5-40F4F2A30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082645" y="5995736"/>
            <a:ext cx="10242718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7">
            <a:extLst>
              <a:ext uri="{FF2B5EF4-FFF2-40B4-BE49-F238E27FC236}">
                <a16:creationId xmlns:a16="http://schemas.microsoft.com/office/drawing/2014/main" id="{E7CEB7D3-3554-274B-84D2-4109C2BC78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082645" y="1397001"/>
            <a:ext cx="10242718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E0FC86AB-13ED-6F47-A81A-66B763240835}"/>
              </a:ext>
            </a:extLst>
          </p:cNvPr>
          <p:cNvSpPr/>
          <p:nvPr userDrawn="1"/>
        </p:nvSpPr>
        <p:spPr>
          <a:xfrm>
            <a:off x="0" y="6560484"/>
            <a:ext cx="10927080" cy="595035"/>
          </a:xfrm>
          <a:prstGeom prst="rect">
            <a:avLst/>
          </a:prstGeom>
          <a:solidFill>
            <a:srgbClr val="EFEFEF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AC1E835C-5B79-FF45-B9AF-CC1A66264E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55565" y="3951148"/>
            <a:ext cx="8484866" cy="5813704"/>
          </a:xfrm>
          <a:prstGeom prst="rect">
            <a:avLst/>
          </a:prstGeom>
        </p:spPr>
      </p:pic>
      <p:sp>
        <p:nvSpPr>
          <p:cNvPr id="9" name="Shape 22">
            <a:extLst>
              <a:ext uri="{FF2B5EF4-FFF2-40B4-BE49-F238E27FC236}">
                <a16:creationId xmlns:a16="http://schemas.microsoft.com/office/drawing/2014/main" id="{18284307-404C-4647-A68F-BDA4C125B90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58091941"/>
      </p:ext>
    </p:extLst>
  </p:cSld>
  <p:clrMapOvr>
    <a:masterClrMapping/>
  </p:clrMapOvr>
  <p:transition spd="med"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tal/fak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A3853F2B-062E-C841-B82F-A21F2FA848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5197" y="1296738"/>
            <a:ext cx="20809794" cy="303463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Pladsholder til tekst 7">
            <a:extLst>
              <a:ext uri="{FF2B5EF4-FFF2-40B4-BE49-F238E27FC236}">
                <a16:creationId xmlns:a16="http://schemas.microsoft.com/office/drawing/2014/main" id="{EE213B68-C58B-8F4C-82A2-9DFD24642E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65197" y="5551909"/>
            <a:ext cx="6520862" cy="196783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2000" b="1" spc="-300">
                <a:solidFill>
                  <a:srgbClr val="BF1D30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dirty="0"/>
              <a:t>Tal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741B2397-4A26-3B43-9940-FAB3D25C5D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329313" y="5609392"/>
            <a:ext cx="6520862" cy="191034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2000" b="1" spc="-300">
                <a:solidFill>
                  <a:srgbClr val="BF1D30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dirty="0"/>
              <a:t>Tal</a:t>
            </a:r>
          </a:p>
        </p:txBody>
      </p:sp>
      <p:sp>
        <p:nvSpPr>
          <p:cNvPr id="9" name="Pladsholder til tekst 7">
            <a:extLst>
              <a:ext uri="{FF2B5EF4-FFF2-40B4-BE49-F238E27FC236}">
                <a16:creationId xmlns:a16="http://schemas.microsoft.com/office/drawing/2014/main" id="{90FA035B-1B1D-FE4C-983D-E17E5178C24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7089679" y="5551906"/>
            <a:ext cx="6520862" cy="196783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12000" b="1" spc="-300">
                <a:solidFill>
                  <a:srgbClr val="BF1D30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dirty="0"/>
              <a:t>Tal</a:t>
            </a:r>
          </a:p>
        </p:txBody>
      </p:sp>
      <p:sp>
        <p:nvSpPr>
          <p:cNvPr id="10" name="Pladsholder til tekst 2">
            <a:extLst>
              <a:ext uri="{FF2B5EF4-FFF2-40B4-BE49-F238E27FC236}">
                <a16:creationId xmlns:a16="http://schemas.microsoft.com/office/drawing/2014/main" id="{C5A31D1E-1397-A742-925B-9594E1168C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5197" y="7724272"/>
            <a:ext cx="5385310" cy="303463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buFontTx/>
              <a:buNone/>
              <a:defRPr sz="2000"/>
            </a:lvl3pPr>
            <a:lvl4pPr marL="1905000" indent="0">
              <a:buFontTx/>
              <a:buNone/>
              <a:defRPr sz="2000"/>
            </a:lvl4pPr>
            <a:lvl5pPr marL="2540000" indent="0">
              <a:buFontTx/>
              <a:buNone/>
              <a:defRPr sz="20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39CF3494-CFDB-9A4C-AA65-419FFD80179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29313" y="7724272"/>
            <a:ext cx="5385310" cy="303463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buFontTx/>
              <a:buNone/>
              <a:defRPr sz="2000"/>
            </a:lvl3pPr>
            <a:lvl4pPr marL="1905000" indent="0">
              <a:buFontTx/>
              <a:buNone/>
              <a:defRPr sz="2000"/>
            </a:lvl4pPr>
            <a:lvl5pPr marL="2540000" indent="0">
              <a:buFontTx/>
              <a:buNone/>
              <a:defRPr sz="20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</p:txBody>
      </p:sp>
      <p:sp>
        <p:nvSpPr>
          <p:cNvPr id="12" name="Pladsholder til tekst 2">
            <a:extLst>
              <a:ext uri="{FF2B5EF4-FFF2-40B4-BE49-F238E27FC236}">
                <a16:creationId xmlns:a16="http://schemas.microsoft.com/office/drawing/2014/main" id="{00DE92BF-5DE6-9A42-B001-5C17881AD8D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7089681" y="7724272"/>
            <a:ext cx="5385310" cy="303463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buFontTx/>
              <a:buNone/>
              <a:defRPr sz="2000"/>
            </a:lvl3pPr>
            <a:lvl4pPr marL="1905000" indent="0">
              <a:buFontTx/>
              <a:buNone/>
              <a:defRPr sz="2000"/>
            </a:lvl4pPr>
            <a:lvl5pPr marL="2540000" indent="0">
              <a:buFontTx/>
              <a:buNone/>
              <a:defRPr sz="20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5ED8AFA-07B8-8249-AEB5-07DDF2E0DD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6" name="Shape 22">
            <a:extLst>
              <a:ext uri="{FF2B5EF4-FFF2-40B4-BE49-F238E27FC236}">
                <a16:creationId xmlns:a16="http://schemas.microsoft.com/office/drawing/2014/main" id="{51EDF4B4-3D94-8948-B308-9E095B1C6C1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18362461"/>
      </p:ext>
    </p:extLst>
  </p:cSld>
  <p:clrMapOvr>
    <a:masterClrMapping/>
  </p:clrMapOvr>
  <p:transition spd="med"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cita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EBEAAF8-4580-D14E-81EB-745438C1B408}"/>
              </a:ext>
            </a:extLst>
          </p:cNvPr>
          <p:cNvSpPr/>
          <p:nvPr userDrawn="1"/>
        </p:nvSpPr>
        <p:spPr>
          <a:xfrm>
            <a:off x="0" y="6560484"/>
            <a:ext cx="11959032" cy="595035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8B12C65F-DFF7-A34C-A544-6951E74CE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34640" y="1613256"/>
            <a:ext cx="1547392" cy="118121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2596" y="1613256"/>
            <a:ext cx="1663700" cy="1270000"/>
          </a:xfrm>
          <a:prstGeom prst="rect">
            <a:avLst/>
          </a:prstGeo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EAE0C3AE-9D98-754E-953D-3A08E6C35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97076" y="3700831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09342" y="3700831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1C44A7D-D1D7-3346-A219-2FD991B9B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60692" y="9776195"/>
            <a:ext cx="6548996" cy="1389022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6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3434" y="9776193"/>
            <a:ext cx="6548996" cy="1389022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9" name="Grafik 18">
            <a:extLst>
              <a:ext uri="{FF2B5EF4-FFF2-40B4-BE49-F238E27FC236}">
                <a16:creationId xmlns:a16="http://schemas.microsoft.com/office/drawing/2014/main" id="{FB7987DD-FE0C-C64F-84EA-7EBDF3D16AB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2" name="Shape 22">
            <a:extLst>
              <a:ext uri="{FF2B5EF4-FFF2-40B4-BE49-F238E27FC236}">
                <a16:creationId xmlns:a16="http://schemas.microsoft.com/office/drawing/2014/main" id="{61ECAAD3-9078-A940-B0DC-398EDC41582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070860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09297287"/>
      </p:ext>
    </p:extLst>
  </p:cSld>
  <p:clrMapOvr>
    <a:masterClrMapping/>
  </p:clrMapOvr>
  <p:transition spd="med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itat inkl tekst hv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B12C65F-DFF7-A34C-A544-6951E74CE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934640" y="2036166"/>
            <a:ext cx="1547392" cy="1181216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2596" y="3122016"/>
            <a:ext cx="1663700" cy="1270000"/>
          </a:xfrm>
          <a:prstGeom prst="rect">
            <a:avLst/>
          </a:prstGeom>
        </p:spPr>
      </p:pic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009342" y="4014887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6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53434" y="10090249"/>
            <a:ext cx="6548996" cy="1389022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77B2E16E-59F3-5048-9CC5-40F4F2A30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2599" y="5995736"/>
            <a:ext cx="10242718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7">
            <a:extLst>
              <a:ext uri="{FF2B5EF4-FFF2-40B4-BE49-F238E27FC236}">
                <a16:creationId xmlns:a16="http://schemas.microsoft.com/office/drawing/2014/main" id="{E7CEB7D3-3554-274B-84D2-4109C2BC78C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2597" y="1397001"/>
            <a:ext cx="10242718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645C317-1370-E445-AFAA-9E7F198801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5" name="Shape 22">
            <a:extLst>
              <a:ext uri="{FF2B5EF4-FFF2-40B4-BE49-F238E27FC236}">
                <a16:creationId xmlns:a16="http://schemas.microsoft.com/office/drawing/2014/main" id="{39F595A2-1B76-1B42-A139-0E435590294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92577884"/>
      </p:ext>
    </p:extLst>
  </p:cSld>
  <p:clrMapOvr>
    <a:masterClrMapping/>
  </p:clrMapOvr>
  <p:transition spd="med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itat fuld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8B12C65F-DFF7-A34C-A544-6951E74CEC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61605" y="2056914"/>
            <a:ext cx="1897162" cy="1448216"/>
          </a:xfrm>
          <a:prstGeom prst="rect">
            <a:avLst/>
          </a:prstGeom>
        </p:spPr>
      </p:pic>
      <p:sp>
        <p:nvSpPr>
          <p:cNvPr id="14" name="Pladsholder til tekst 9">
            <a:extLst>
              <a:ext uri="{FF2B5EF4-FFF2-40B4-BE49-F238E27FC236}">
                <a16:creationId xmlns:a16="http://schemas.microsoft.com/office/drawing/2014/main" id="{1955B6B8-6351-CA4D-99A6-041DE82D86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8766" y="3956411"/>
            <a:ext cx="1506646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bg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6" name="Pladsholder til tekst 9">
            <a:extLst>
              <a:ext uri="{FF2B5EF4-FFF2-40B4-BE49-F238E27FC236}">
                <a16:creationId xmlns:a16="http://schemas.microsoft.com/office/drawing/2014/main" id="{E62AFFDE-48D9-2A4D-B496-F373C1FEE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82126" y="10483053"/>
            <a:ext cx="12043108" cy="1389022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2645C317-1370-E445-AFAA-9E7F198801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5" name="Shape 22">
            <a:extLst>
              <a:ext uri="{FF2B5EF4-FFF2-40B4-BE49-F238E27FC236}">
                <a16:creationId xmlns:a16="http://schemas.microsoft.com/office/drawing/2014/main" id="{369233F3-05D4-D542-B013-20007B7979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83249759"/>
      </p:ext>
    </p:extLst>
  </p:cSld>
  <p:clrMapOvr>
    <a:masterClrMapping/>
  </p:clrMapOvr>
  <p:transition spd="med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 citat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EBEAAF8-4580-D14E-81EB-745438C1B408}"/>
              </a:ext>
            </a:extLst>
          </p:cNvPr>
          <p:cNvSpPr/>
          <p:nvPr userDrawn="1"/>
        </p:nvSpPr>
        <p:spPr>
          <a:xfrm>
            <a:off x="0" y="6560484"/>
            <a:ext cx="11959032" cy="595035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72596" y="1918056"/>
            <a:ext cx="1663700" cy="1270000"/>
          </a:xfrm>
          <a:prstGeom prst="rect">
            <a:avLst/>
          </a:prstGeo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EAE0C3AE-9D98-754E-953D-3A08E6C35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997076" y="4005631"/>
            <a:ext cx="8193088" cy="6075362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1C44A7D-D1D7-3346-A219-2FD991B9B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660692" y="10080995"/>
            <a:ext cx="6548996" cy="1389022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09C92F7-76CE-0B4D-A7E8-FF7F7D402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31628" y="5863149"/>
            <a:ext cx="9612512" cy="668689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12" name="Pladsholder til tekst 7">
            <a:extLst>
              <a:ext uri="{FF2B5EF4-FFF2-40B4-BE49-F238E27FC236}">
                <a16:creationId xmlns:a16="http://schemas.microsoft.com/office/drawing/2014/main" id="{FE8FE282-C685-AC4F-81C1-BAC03297A94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331626" y="1349989"/>
            <a:ext cx="9612512" cy="434415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C5827F75-33EF-B449-A845-9F6B0DBAC8C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4" name="Shape 22">
            <a:extLst>
              <a:ext uri="{FF2B5EF4-FFF2-40B4-BE49-F238E27FC236}">
                <a16:creationId xmlns:a16="http://schemas.microsoft.com/office/drawing/2014/main" id="{5BBF9359-4D8C-6C4F-9C72-5CDAA3E770C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424970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5611289"/>
      </p:ext>
    </p:extLst>
  </p:cSld>
  <p:clrMapOvr>
    <a:masterClrMapping/>
  </p:clrMapOvr>
  <p:transition spd="med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 inkl.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DEBEAAF8-4580-D14E-81EB-745438C1B408}"/>
              </a:ext>
            </a:extLst>
          </p:cNvPr>
          <p:cNvSpPr/>
          <p:nvPr userDrawn="1"/>
        </p:nvSpPr>
        <p:spPr>
          <a:xfrm>
            <a:off x="-2" y="3321984"/>
            <a:ext cx="11959032" cy="595035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2A4820CB-DDF5-0A4F-A393-ACAFC311D7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58862" y="924674"/>
            <a:ext cx="1114328" cy="850632"/>
          </a:xfrm>
          <a:prstGeom prst="rect">
            <a:avLst/>
          </a:prstGeom>
        </p:spPr>
      </p:pic>
      <p:sp>
        <p:nvSpPr>
          <p:cNvPr id="10" name="Pladsholder til tekst 9">
            <a:extLst>
              <a:ext uri="{FF2B5EF4-FFF2-40B4-BE49-F238E27FC236}">
                <a16:creationId xmlns:a16="http://schemas.microsoft.com/office/drawing/2014/main" id="{EAE0C3AE-9D98-754E-953D-3A08E6C35DA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96686" y="1775305"/>
            <a:ext cx="8193088" cy="364485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3600" i="1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15" name="Pladsholder til tekst 9">
            <a:extLst>
              <a:ext uri="{FF2B5EF4-FFF2-40B4-BE49-F238E27FC236}">
                <a16:creationId xmlns:a16="http://schemas.microsoft.com/office/drawing/2014/main" id="{E1C44A7D-D1D7-3346-A219-2FD991B9BD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40778" y="5420157"/>
            <a:ext cx="6548996" cy="1389022"/>
          </a:xfrm>
        </p:spPr>
        <p:txBody>
          <a:bodyPr anchor="t">
            <a:noAutofit/>
          </a:bodyPr>
          <a:lstStyle>
            <a:lvl1pPr marL="0" indent="0" algn="r">
              <a:lnSpc>
                <a:spcPct val="100000"/>
              </a:lnSpc>
              <a:buNone/>
              <a:defRPr sz="2400" i="0" spc="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2pPr>
            <a:lvl3pPr marL="127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3pPr>
            <a:lvl4pPr marL="1905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4pPr>
            <a:lvl5pPr marL="2540000" indent="0">
              <a:lnSpc>
                <a:spcPct val="100000"/>
              </a:lnSpc>
              <a:buNone/>
              <a:defRPr sz="2400" i="1" spc="0">
                <a:solidFill>
                  <a:schemeClr val="tx1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11" name="Pladsholder til tekst 2">
            <a:extLst>
              <a:ext uri="{FF2B5EF4-FFF2-40B4-BE49-F238E27FC236}">
                <a16:creationId xmlns:a16="http://schemas.microsoft.com/office/drawing/2014/main" id="{809C92F7-76CE-0B4D-A7E8-FF7F7D4023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396688" y="8021860"/>
            <a:ext cx="19868880" cy="3918836"/>
          </a:xfrm>
        </p:spPr>
        <p:txBody>
          <a:bodyPr anchor="t">
            <a:noAutofit/>
          </a:bodyPr>
          <a:lstStyle>
            <a:lvl1pPr marL="0" indent="0">
              <a:buFontTx/>
              <a:buNone/>
              <a:defRPr sz="3600"/>
            </a:lvl1pPr>
            <a:lvl2pPr marL="635000" indent="0">
              <a:buFontTx/>
              <a:buNone/>
              <a:defRPr sz="3600"/>
            </a:lvl2pPr>
            <a:lvl3pPr marL="1270000" indent="0"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29C249C9-13A6-A94B-B473-79E3DE353AA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958639" y="0"/>
            <a:ext cx="12425362" cy="7239000"/>
          </a:xfrm>
        </p:spPr>
        <p:txBody>
          <a:bodyPr/>
          <a:lstStyle/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42F4060F-C113-F044-B8B0-C000857401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4" name="Shape 22">
            <a:extLst>
              <a:ext uri="{FF2B5EF4-FFF2-40B4-BE49-F238E27FC236}">
                <a16:creationId xmlns:a16="http://schemas.microsoft.com/office/drawing/2014/main" id="{6818210E-188A-294A-8E64-B445935745F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53653190"/>
      </p:ext>
    </p:extLst>
  </p:cSld>
  <p:clrMapOvr>
    <a:masterClrMapping/>
  </p:clrMapOvr>
  <p:transition spd="med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undbillede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2" y="9148385"/>
            <a:ext cx="24384200" cy="456761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CF7E11F-8BBD-8B41-8B62-7874A92A0F7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0786976" y="7371542"/>
            <a:ext cx="2157164" cy="1478056"/>
          </a:xfrm>
          <a:prstGeom prst="rect">
            <a:avLst/>
          </a:prstGeom>
        </p:spPr>
      </p:pic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92001" y="1"/>
            <a:ext cx="10752138" cy="761599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4" y="1"/>
            <a:ext cx="8342540" cy="761599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9" name="Shape 22">
            <a:extLst>
              <a:ext uri="{FF2B5EF4-FFF2-40B4-BE49-F238E27FC236}">
                <a16:creationId xmlns:a16="http://schemas.microsoft.com/office/drawing/2014/main" id="{62873BF8-FD8A-464D-AB2C-F9A017B8B4B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7991302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59067516"/>
      </p:ext>
    </p:extLst>
  </p:cSld>
  <p:clrMapOvr>
    <a:masterClrMapping/>
  </p:clrMapOvr>
  <p:transition spd="med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x logo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74465" y="1528013"/>
            <a:ext cx="11587422" cy="4567618"/>
          </a:xfrm>
        </p:spPr>
        <p:txBody>
          <a:bodyPr numCol="1"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7" y="1528011"/>
            <a:ext cx="8324850" cy="456761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billede 3">
            <a:extLst>
              <a:ext uri="{FF2B5EF4-FFF2-40B4-BE49-F238E27FC236}">
                <a16:creationId xmlns:a16="http://schemas.microsoft.com/office/drawing/2014/main" id="{34049D45-D6C1-9C41-8791-43334836661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81177" y="7237319"/>
            <a:ext cx="3870326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sp>
        <p:nvSpPr>
          <p:cNvPr id="10" name="Pladsholder til billede 3">
            <a:extLst>
              <a:ext uri="{FF2B5EF4-FFF2-40B4-BE49-F238E27FC236}">
                <a16:creationId xmlns:a16="http://schemas.microsoft.com/office/drawing/2014/main" id="{61289691-A219-2942-B2B2-B96322C82A49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617971" y="7237321"/>
            <a:ext cx="3870326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sp>
        <p:nvSpPr>
          <p:cNvPr id="11" name="Pladsholder til billede 3">
            <a:extLst>
              <a:ext uri="{FF2B5EF4-FFF2-40B4-BE49-F238E27FC236}">
                <a16:creationId xmlns:a16="http://schemas.microsoft.com/office/drawing/2014/main" id="{13A1039C-C693-9846-8ADC-41BDF687913E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13454767" y="7237321"/>
            <a:ext cx="3870326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sp>
        <p:nvSpPr>
          <p:cNvPr id="12" name="Pladsholder til billede 3">
            <a:extLst>
              <a:ext uri="{FF2B5EF4-FFF2-40B4-BE49-F238E27FC236}">
                <a16:creationId xmlns:a16="http://schemas.microsoft.com/office/drawing/2014/main" id="{9F73B865-7BC6-2441-8568-C365A38BD9B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19291561" y="7237319"/>
            <a:ext cx="3870326" cy="3080162"/>
          </a:xfrm>
        </p:spPr>
        <p:txBody>
          <a:bodyPr/>
          <a:lstStyle/>
          <a:p>
            <a:r>
              <a:rPr lang="da-DK" dirty="0"/>
              <a:t>Logo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E4D993BB-0B92-C741-BEE4-4E02CA1E45D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7" name="Shape 22">
            <a:extLst>
              <a:ext uri="{FF2B5EF4-FFF2-40B4-BE49-F238E27FC236}">
                <a16:creationId xmlns:a16="http://schemas.microsoft.com/office/drawing/2014/main" id="{FFCF6FF2-9D9C-FF48-831B-2D87A88120A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3249365"/>
      </p:ext>
    </p:extLst>
  </p:cSld>
  <p:clrMapOvr>
    <a:masterClrMapping/>
  </p:clrMapOvr>
  <p:transition spd="med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billede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2" y="-35261"/>
            <a:ext cx="24384200" cy="456761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74465" y="5762688"/>
            <a:ext cx="11194098" cy="608798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7" y="5762688"/>
            <a:ext cx="8324850" cy="608798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52892C5F-5B50-744E-BFEF-CEEF34C5AA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1" name="Shape 22">
            <a:extLst>
              <a:ext uri="{FF2B5EF4-FFF2-40B4-BE49-F238E27FC236}">
                <a16:creationId xmlns:a16="http://schemas.microsoft.com/office/drawing/2014/main" id="{6741C664-D193-9D44-8389-D03C23BF98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7035235"/>
      </p:ext>
    </p:extLst>
  </p:cSld>
  <p:clrMapOvr>
    <a:masterClrMapping/>
  </p:clrMapOvr>
  <p:transition spd="med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pbillede blå bg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Shape 363"/>
          <p:cNvSpPr>
            <a:spLocks noGrp="1"/>
          </p:cNvSpPr>
          <p:nvPr>
            <p:ph type="pic" sz="half" idx="13" hasCustomPrompt="1"/>
          </p:nvPr>
        </p:nvSpPr>
        <p:spPr>
          <a:xfrm>
            <a:off x="-2" y="-35261"/>
            <a:ext cx="24384200" cy="346426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A1911D3D-DDBD-C94F-9AA3-4432C9E16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574465" y="5198808"/>
            <a:ext cx="11194098" cy="608798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7" y="5198808"/>
            <a:ext cx="8324850" cy="608798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>
                <a:solidFill>
                  <a:srgbClr val="EFEFE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27B2473-E55F-CB4B-A6AE-F9C25D360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1" name="Shape 22">
            <a:extLst>
              <a:ext uri="{FF2B5EF4-FFF2-40B4-BE49-F238E27FC236}">
                <a16:creationId xmlns:a16="http://schemas.microsoft.com/office/drawing/2014/main" id="{F1B8ED90-63E2-F140-8130-4CD466245E5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81841739"/>
      </p:ext>
    </p:extLst>
  </p:cSld>
  <p:clrMapOvr>
    <a:masterClrMapping/>
  </p:clrMapOvr>
  <p:transition spd="med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>
            <a:extLst>
              <a:ext uri="{FF2B5EF4-FFF2-40B4-BE49-F238E27FC236}">
                <a16:creationId xmlns:a16="http://schemas.microsoft.com/office/drawing/2014/main" id="{829F0774-8D55-EC4E-A487-FF50EA7739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5" name="Shape 22">
            <a:extLst>
              <a:ext uri="{FF2B5EF4-FFF2-40B4-BE49-F238E27FC236}">
                <a16:creationId xmlns:a16="http://schemas.microsoft.com/office/drawing/2014/main" id="{C2298A46-C4EB-7943-9E83-590CA0705A5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6E9038A7-8A2F-2C49-ADD6-8A569374B7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5" y="3095693"/>
            <a:ext cx="18707102" cy="454859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96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30FE3656-0BE5-F546-BFC1-A5E7AE968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1174" y="7644283"/>
            <a:ext cx="16029748" cy="314009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276703342"/>
      </p:ext>
    </p:extLst>
  </p:cSld>
  <p:clrMapOvr>
    <a:masterClrMapping/>
  </p:clrMapOvr>
  <p:transition spd="med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blå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dsholder til tekst 7">
            <a:extLst>
              <a:ext uri="{FF2B5EF4-FFF2-40B4-BE49-F238E27FC236}">
                <a16:creationId xmlns:a16="http://schemas.microsoft.com/office/drawing/2014/main" id="{0C1AE130-65CC-A94E-B37E-44ADE80714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81175" y="3095693"/>
            <a:ext cx="18707102" cy="4548590"/>
          </a:xfrm>
        </p:spPr>
        <p:txBody>
          <a:bodyPr anchor="ctr">
            <a:noAutofit/>
          </a:bodyPr>
          <a:lstStyle>
            <a:lvl1pPr marL="0" indent="0">
              <a:lnSpc>
                <a:spcPct val="100000"/>
              </a:lnSpc>
              <a:buNone/>
              <a:defRPr sz="9600" b="1" spc="-150">
                <a:solidFill>
                  <a:srgbClr val="FFFFFF"/>
                </a:solidFill>
              </a:defRPr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D15BEFF0-F101-3D46-803B-8651BC08B7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5" name="Shape 22">
            <a:extLst>
              <a:ext uri="{FF2B5EF4-FFF2-40B4-BE49-F238E27FC236}">
                <a16:creationId xmlns:a16="http://schemas.microsoft.com/office/drawing/2014/main" id="{6BA6FEA4-C135-EA41-9CD6-A5D701965C2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tx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  <p:sp>
        <p:nvSpPr>
          <p:cNvPr id="7" name="Pladsholder til tekst 2">
            <a:extLst>
              <a:ext uri="{FF2B5EF4-FFF2-40B4-BE49-F238E27FC236}">
                <a16:creationId xmlns:a16="http://schemas.microsoft.com/office/drawing/2014/main" id="{5ED7F8F1-02B6-3546-A24A-CC85B4820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81174" y="7644283"/>
            <a:ext cx="16029748" cy="314009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EFEFEF"/>
                </a:solidFill>
              </a:defRPr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</p:spTree>
    <p:extLst>
      <p:ext uri="{BB962C8B-B14F-4D97-AF65-F5344CB8AC3E}">
        <p14:creationId xmlns:p14="http://schemas.microsoft.com/office/powerpoint/2010/main" val="1858201996"/>
      </p:ext>
    </p:extLst>
  </p:cSld>
  <p:clrMapOvr>
    <a:masterClrMapping/>
  </p:clrMapOvr>
  <p:transition spd="med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Breaker bill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Shape 372"/>
          <p:cNvSpPr>
            <a:spLocks noGrp="1"/>
          </p:cNvSpPr>
          <p:nvPr>
            <p:ph type="pic" idx="13" hasCustomPrompt="1"/>
          </p:nvPr>
        </p:nvSpPr>
        <p:spPr>
          <a:xfrm>
            <a:off x="4764" y="0"/>
            <a:ext cx="24374376" cy="1371600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A1299D5D-A6BC-C94C-B887-74AFD825D9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9268366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nstrebillede inkl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Shape 942"/>
          <p:cNvSpPr>
            <a:spLocks noGrp="1"/>
          </p:cNvSpPr>
          <p:nvPr>
            <p:ph type="pic" idx="13" hasCustomPrompt="1"/>
          </p:nvPr>
        </p:nvSpPr>
        <p:spPr>
          <a:xfrm>
            <a:off x="1" y="1"/>
            <a:ext cx="12186346" cy="13715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BC49947-8D74-B04A-9F34-8E6DFC0D7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98547" y="5462336"/>
            <a:ext cx="10242718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lnSpc>
                <a:spcPct val="100000"/>
              </a:lnSpc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 dirty="0"/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071BD3D3-F715-5B41-9155-BD43B610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98547" y="863601"/>
            <a:ext cx="10242718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A5D01EC-A99D-2F44-BDD1-C9695502011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CA70829E-DF10-5C42-B081-3E9B69098DD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3098546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41995087"/>
      </p:ext>
    </p:extLst>
  </p:cSld>
  <p:clrMapOvr>
    <a:masterClrMapping/>
  </p:clrMapOvr>
  <p:transition spd="med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billeder inkl tekst"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9BC49947-8D74-B04A-9F34-8E6DFC0D7B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716315" y="5462336"/>
            <a:ext cx="10242718" cy="6140608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071BD3D3-F715-5B41-9155-BD43B610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716315" y="863601"/>
            <a:ext cx="10242718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E3D2B1-5AF9-FA40-9767-287429373AAF}"/>
              </a:ext>
            </a:extLst>
          </p:cNvPr>
          <p:cNvSpPr>
            <a:spLocks noGrp="1" noChangeAspect="1"/>
          </p:cNvSpPr>
          <p:nvPr>
            <p:ph type="pic" sz="quarter" idx="16"/>
          </p:nvPr>
        </p:nvSpPr>
        <p:spPr>
          <a:xfrm>
            <a:off x="14188125" y="1"/>
            <a:ext cx="4983798" cy="7818438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9" name="Pladsholder til billede 2">
            <a:extLst>
              <a:ext uri="{FF2B5EF4-FFF2-40B4-BE49-F238E27FC236}">
                <a16:creationId xmlns:a16="http://schemas.microsoft.com/office/drawing/2014/main" id="{76203527-8C98-204F-9EBE-78E0B2896152}"/>
              </a:ext>
            </a:extLst>
          </p:cNvPr>
          <p:cNvSpPr>
            <a:spLocks noGrp="1" noChangeAspect="1"/>
          </p:cNvSpPr>
          <p:nvPr>
            <p:ph type="pic" sz="quarter" idx="17"/>
          </p:nvPr>
        </p:nvSpPr>
        <p:spPr>
          <a:xfrm>
            <a:off x="14142405" y="8082948"/>
            <a:ext cx="5029518" cy="5654040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0" name="Pladsholder til billede 2">
            <a:extLst>
              <a:ext uri="{FF2B5EF4-FFF2-40B4-BE49-F238E27FC236}">
                <a16:creationId xmlns:a16="http://schemas.microsoft.com/office/drawing/2014/main" id="{AD8F4916-9B79-B640-BAF6-80655DE288D8}"/>
              </a:ext>
            </a:extLst>
          </p:cNvPr>
          <p:cNvSpPr>
            <a:spLocks noGrp="1" noChangeAspect="1"/>
          </p:cNvSpPr>
          <p:nvPr>
            <p:ph type="pic" sz="quarter" idx="18"/>
          </p:nvPr>
        </p:nvSpPr>
        <p:spPr>
          <a:xfrm>
            <a:off x="19400205" y="0"/>
            <a:ext cx="4983798" cy="5425440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sp>
        <p:nvSpPr>
          <p:cNvPr id="11" name="Pladsholder til billede 2">
            <a:extLst>
              <a:ext uri="{FF2B5EF4-FFF2-40B4-BE49-F238E27FC236}">
                <a16:creationId xmlns:a16="http://schemas.microsoft.com/office/drawing/2014/main" id="{31E2A49D-4A48-B247-99AF-0D133485ACB7}"/>
              </a:ext>
            </a:extLst>
          </p:cNvPr>
          <p:cNvSpPr>
            <a:spLocks noGrp="1" noChangeAspect="1"/>
          </p:cNvSpPr>
          <p:nvPr>
            <p:ph type="pic" sz="quarter" idx="19"/>
          </p:nvPr>
        </p:nvSpPr>
        <p:spPr>
          <a:xfrm>
            <a:off x="19400205" y="5654040"/>
            <a:ext cx="4983798" cy="8082948"/>
          </a:xfrm>
          <a:pattFill prst="pct5">
            <a:fgClr>
              <a:schemeClr val="bg1"/>
            </a:fgClr>
            <a:bgClr>
              <a:srgbClr val="F5EFE2"/>
            </a:bgClr>
          </a:patt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billede</a:t>
            </a:r>
            <a:endParaRPr lang="da-DK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E4E26655-E869-0744-A212-AB1C6A5578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665196" y="11602944"/>
            <a:ext cx="2157164" cy="1478056"/>
          </a:xfrm>
          <a:prstGeom prst="rect">
            <a:avLst/>
          </a:prstGeom>
        </p:spPr>
      </p:pic>
      <p:sp>
        <p:nvSpPr>
          <p:cNvPr id="15" name="Shape 22">
            <a:extLst>
              <a:ext uri="{FF2B5EF4-FFF2-40B4-BE49-F238E27FC236}">
                <a16:creationId xmlns:a16="http://schemas.microsoft.com/office/drawing/2014/main" id="{A0979B36-CA6A-0E44-90CD-2EDC0AEBDF0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66451078"/>
      </p:ext>
    </p:extLst>
  </p:cSld>
  <p:clrMapOvr>
    <a:masterClrMapping/>
  </p:clrMapOvr>
  <p:transition spd="med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nstrebillede inkl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Shape 942"/>
          <p:cNvSpPr>
            <a:spLocks noGrp="1"/>
          </p:cNvSpPr>
          <p:nvPr>
            <p:ph type="pic" idx="13" hasCustomPrompt="1"/>
          </p:nvPr>
        </p:nvSpPr>
        <p:spPr>
          <a:xfrm>
            <a:off x="2" y="1"/>
            <a:ext cx="10407316" cy="1371593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071BD3D3-F715-5B41-9155-BD43B6104C9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293808" y="863601"/>
            <a:ext cx="12179804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23B87F2-CF2D-4440-80E0-47E2F956761D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1272839" y="5822951"/>
            <a:ext cx="12272962" cy="6049122"/>
          </a:xfrm>
        </p:spPr>
        <p:txBody>
          <a:bodyPr>
            <a:normAutofit/>
          </a:bodyPr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34D207C-BA12-A14D-A7E1-FC0EC86693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8" name="Shape 22">
            <a:extLst>
              <a:ext uri="{FF2B5EF4-FFF2-40B4-BE49-F238E27FC236}">
                <a16:creationId xmlns:a16="http://schemas.microsoft.com/office/drawing/2014/main" id="{B832EA41-5700-A945-B65C-70138DD0E8F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20614457"/>
      </p:ext>
    </p:extLst>
  </p:cSld>
  <p:clrMapOvr>
    <a:masterClrMapping/>
  </p:clrMapOvr>
  <p:transition spd="med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 billeder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Shape 581"/>
          <p:cNvSpPr>
            <a:spLocks noGrp="1"/>
          </p:cNvSpPr>
          <p:nvPr>
            <p:ph type="pic" sz="half" idx="13" hasCustomPrompt="1"/>
          </p:nvPr>
        </p:nvSpPr>
        <p:spPr>
          <a:xfrm>
            <a:off x="12192000" y="0"/>
            <a:ext cx="12192100" cy="685785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82" name="Shape 582"/>
          <p:cNvSpPr>
            <a:spLocks noGrp="1"/>
          </p:cNvSpPr>
          <p:nvPr>
            <p:ph type="pic" sz="half" idx="14" hasCustomPrompt="1"/>
          </p:nvPr>
        </p:nvSpPr>
        <p:spPr>
          <a:xfrm>
            <a:off x="1" y="6858000"/>
            <a:ext cx="12192002" cy="685785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7" name="Pladsholder til tekst 7">
            <a:extLst>
              <a:ext uri="{FF2B5EF4-FFF2-40B4-BE49-F238E27FC236}">
                <a16:creationId xmlns:a16="http://schemas.microsoft.com/office/drawing/2014/main" id="{7D34B417-0399-774E-93C4-A12462413D4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4643" y="1140327"/>
            <a:ext cx="10242718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8" name="Pladsholder til tekst 2">
            <a:extLst>
              <a:ext uri="{FF2B5EF4-FFF2-40B4-BE49-F238E27FC236}">
                <a16:creationId xmlns:a16="http://schemas.microsoft.com/office/drawing/2014/main" id="{D6EFF149-9F79-024A-9BC0-7341DE9991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098547" y="7531769"/>
            <a:ext cx="10066254" cy="507933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4ED0C304-EBAC-8944-8871-BEA59B556FD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CAAEB821-CAF7-E64E-947E-0A7F31AAB4A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2867196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596322059"/>
      </p:ext>
    </p:extLst>
  </p:cSld>
  <p:clrMapOvr>
    <a:masterClrMapping/>
  </p:clrMapOvr>
  <p:transition spd="med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 billeder /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" name="Shape 920"/>
          <p:cNvSpPr>
            <a:spLocks noGrp="1"/>
          </p:cNvSpPr>
          <p:nvPr>
            <p:ph type="pic" sz="quarter" idx="13" hasCustomPrompt="1"/>
          </p:nvPr>
        </p:nvSpPr>
        <p:spPr>
          <a:xfrm>
            <a:off x="12193190" y="2025848"/>
            <a:ext cx="5037040" cy="47751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1" name="Shape 921"/>
          <p:cNvSpPr>
            <a:spLocks noGrp="1"/>
          </p:cNvSpPr>
          <p:nvPr>
            <p:ph type="pic" sz="quarter" idx="14" hasCustomPrompt="1"/>
          </p:nvPr>
        </p:nvSpPr>
        <p:spPr>
          <a:xfrm>
            <a:off x="17332524" y="2025848"/>
            <a:ext cx="5037040" cy="47751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2" name="Shape 922"/>
          <p:cNvSpPr>
            <a:spLocks noGrp="1"/>
          </p:cNvSpPr>
          <p:nvPr>
            <p:ph type="pic" sz="quarter" idx="15" hasCustomPrompt="1"/>
          </p:nvPr>
        </p:nvSpPr>
        <p:spPr>
          <a:xfrm>
            <a:off x="17340065" y="6920012"/>
            <a:ext cx="5037038" cy="47751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23" name="Shape 923"/>
          <p:cNvSpPr>
            <a:spLocks noGrp="1"/>
          </p:cNvSpPr>
          <p:nvPr>
            <p:ph type="pic" sz="quarter" idx="16" hasCustomPrompt="1"/>
          </p:nvPr>
        </p:nvSpPr>
        <p:spPr>
          <a:xfrm>
            <a:off x="12189420" y="6920012"/>
            <a:ext cx="5037040" cy="47751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9" name="Pladsholder til tekst 2">
            <a:extLst>
              <a:ext uri="{FF2B5EF4-FFF2-40B4-BE49-F238E27FC236}">
                <a16:creationId xmlns:a16="http://schemas.microsoft.com/office/drawing/2014/main" id="{8BB8AD52-0BB3-CA4D-99E1-CE03F92CCE1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72599" y="5995736"/>
            <a:ext cx="10242718" cy="63232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10" name="Pladsholder til tekst 7">
            <a:extLst>
              <a:ext uri="{FF2B5EF4-FFF2-40B4-BE49-F238E27FC236}">
                <a16:creationId xmlns:a16="http://schemas.microsoft.com/office/drawing/2014/main" id="{C1C27963-2EDF-0240-9936-AB5D1B79B1B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372597" y="1397001"/>
            <a:ext cx="10242718" cy="433479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3EB291E8-C86A-DB4D-8044-70B520A068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4" name="Shape 22">
            <a:extLst>
              <a:ext uri="{FF2B5EF4-FFF2-40B4-BE49-F238E27FC236}">
                <a16:creationId xmlns:a16="http://schemas.microsoft.com/office/drawing/2014/main" id="{E09A769D-E5C2-0346-82C1-48255773564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9221137"/>
      </p:ext>
    </p:extLst>
  </p:cSld>
  <p:clrMapOvr>
    <a:masterClrMapping/>
  </p:clrMapOvr>
  <p:transition spd="med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idt billede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960"/>
          <p:cNvSpPr>
            <a:spLocks noGrp="1"/>
          </p:cNvSpPr>
          <p:nvPr>
            <p:ph type="pic" sz="half" idx="13" hasCustomPrompt="1"/>
          </p:nvPr>
        </p:nvSpPr>
        <p:spPr>
          <a:xfrm>
            <a:off x="1373341" y="1142251"/>
            <a:ext cx="10154346" cy="1053513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245FB58D-B2F3-BA40-9602-67C2C09C0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98547" y="5740987"/>
            <a:ext cx="10242718" cy="59364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78E6655-4C45-9B4C-A48F-F225099BC5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98547" y="1142250"/>
            <a:ext cx="10242718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C6CD551-6055-9A4A-90BB-C7A787F77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7" name="Shape 22">
            <a:extLst>
              <a:ext uri="{FF2B5EF4-FFF2-40B4-BE49-F238E27FC236}">
                <a16:creationId xmlns:a16="http://schemas.microsoft.com/office/drawing/2014/main" id="{8D343F5E-2704-CD44-848B-F65492D5769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49901786"/>
      </p:ext>
    </p:extLst>
  </p:cSld>
  <p:clrMapOvr>
    <a:masterClrMapping/>
  </p:clrMapOvr>
  <p:transition spd="med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 x Midt billede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Shape 960"/>
          <p:cNvSpPr>
            <a:spLocks noGrp="1"/>
          </p:cNvSpPr>
          <p:nvPr>
            <p:ph type="pic" sz="half" idx="13" hasCustomPrompt="1"/>
          </p:nvPr>
        </p:nvSpPr>
        <p:spPr>
          <a:xfrm>
            <a:off x="1373339" y="1550869"/>
            <a:ext cx="5408462" cy="9638838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245FB58D-B2F3-BA40-9602-67C2C09C0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716000" y="6248402"/>
            <a:ext cx="9442384" cy="493776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78E6655-4C45-9B4C-A48F-F225099BC5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716000" y="1550868"/>
            <a:ext cx="9442384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7" name="Shape 960">
            <a:extLst>
              <a:ext uri="{FF2B5EF4-FFF2-40B4-BE49-F238E27FC236}">
                <a16:creationId xmlns:a16="http://schemas.microsoft.com/office/drawing/2014/main" id="{9509E857-DDD7-BB48-A63D-EA5EC6828B41}"/>
              </a:ext>
            </a:extLst>
          </p:cNvPr>
          <p:cNvSpPr>
            <a:spLocks noGrp="1"/>
          </p:cNvSpPr>
          <p:nvPr>
            <p:ph type="pic" sz="half" idx="16" hasCustomPrompt="1"/>
          </p:nvPr>
        </p:nvSpPr>
        <p:spPr>
          <a:xfrm>
            <a:off x="7003809" y="1550868"/>
            <a:ext cx="5408462" cy="46975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sp>
        <p:nvSpPr>
          <p:cNvPr id="8" name="Shape 960">
            <a:extLst>
              <a:ext uri="{FF2B5EF4-FFF2-40B4-BE49-F238E27FC236}">
                <a16:creationId xmlns:a16="http://schemas.microsoft.com/office/drawing/2014/main" id="{AABAD7F1-5C12-0045-BC2B-87EE445B1F48}"/>
              </a:ext>
            </a:extLst>
          </p:cNvPr>
          <p:cNvSpPr>
            <a:spLocks noGrp="1"/>
          </p:cNvSpPr>
          <p:nvPr>
            <p:ph type="pic" sz="half" idx="17" hasCustomPrompt="1"/>
          </p:nvPr>
        </p:nvSpPr>
        <p:spPr>
          <a:xfrm>
            <a:off x="7003809" y="6488628"/>
            <a:ext cx="5408462" cy="469753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tx2"/>
            </a:bgClr>
          </a:pattFill>
        </p:spPr>
        <p:txBody>
          <a:bodyPr lIns="91439" tIns="45719" rIns="91439" bIns="45719" anchor="t">
            <a:noAutofit/>
          </a:bodyPr>
          <a:lstStyle>
            <a:lvl1pPr marL="366346" marR="0" indent="-366346" algn="l" defTabSz="825500" eaLnBrk="1" fontAlgn="auto" latinLnBrk="0" hangingPunct="1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ClrTx/>
              <a:buSzPct val="75000"/>
              <a:buFontTx/>
              <a:buChar char="•"/>
              <a:tabLst/>
              <a:defRPr b="1" i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e-DE" dirty="0"/>
              <a:t>Drop Image </a:t>
            </a:r>
            <a:r>
              <a:rPr lang="de-DE" dirty="0" err="1"/>
              <a:t>here</a:t>
            </a:r>
            <a:endParaRPr lang="de-DE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D2A010A5-FA5B-9941-8B29-87BCBB8AC59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9" name="Shape 22">
            <a:extLst>
              <a:ext uri="{FF2B5EF4-FFF2-40B4-BE49-F238E27FC236}">
                <a16:creationId xmlns:a16="http://schemas.microsoft.com/office/drawing/2014/main" id="{60F993C9-41BA-4648-A4AA-6502D902878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67754546"/>
      </p:ext>
    </p:extLst>
  </p:cSld>
  <p:clrMapOvr>
    <a:masterClrMapping/>
  </p:clrMapOvr>
  <p:transition spd="med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gram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098547" y="5584577"/>
            <a:ext cx="10242718" cy="601837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098547" y="985838"/>
            <a:ext cx="10242718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974724" y="985841"/>
            <a:ext cx="11645900" cy="106171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BF62C76-C899-9449-96F4-CCCB8E64559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21375822-449B-964A-A343-8173E5B7975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70171211"/>
      </p:ext>
    </p:extLst>
  </p:cSld>
  <p:clrMapOvr>
    <a:masterClrMapping/>
  </p:clrMapOvr>
  <p:transition spd="med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gram inkl.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405591" y="5584577"/>
            <a:ext cx="10242718" cy="601837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/>
            </a:lvl1pPr>
            <a:lvl2pPr marL="635000" indent="0">
              <a:lnSpc>
                <a:spcPct val="100000"/>
              </a:lnSpc>
              <a:buFontTx/>
              <a:buNone/>
              <a:defRPr sz="3600"/>
            </a:lvl2pPr>
            <a:lvl3pPr marL="1270000" indent="0">
              <a:lnSpc>
                <a:spcPct val="100000"/>
              </a:lnSpc>
              <a:buFontTx/>
              <a:buNone/>
              <a:defRPr sz="3600"/>
            </a:lvl3pPr>
            <a:lvl4pPr marL="1905000" indent="0">
              <a:lnSpc>
                <a:spcPct val="100000"/>
              </a:lnSpc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5589" y="985838"/>
            <a:ext cx="10242718" cy="444931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2157404" y="985841"/>
            <a:ext cx="11645900" cy="106171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2935BD9D-EA64-8447-8EB6-810D36D97A7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FE8C3233-B582-C148-A03F-72A062F455B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777312224"/>
      </p:ext>
    </p:extLst>
  </p:cSld>
  <p:clrMapOvr>
    <a:masterClrMapping/>
  </p:clrMapOvr>
  <p:transition spd="med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risontal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203426" y="985840"/>
            <a:ext cx="10774988" cy="390700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5589" y="985838"/>
            <a:ext cx="10242718" cy="390700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3" name="Pladsholder til diagram 2">
            <a:extLst>
              <a:ext uri="{FF2B5EF4-FFF2-40B4-BE49-F238E27FC236}">
                <a16:creationId xmlns:a16="http://schemas.microsoft.com/office/drawing/2014/main" id="{6D19D23E-E365-DD47-8C2E-349616675CC8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1405588" y="5221706"/>
            <a:ext cx="21572824" cy="622353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da-DK" smtClean="0"/>
              <a:t>Klik på ikonet for at tilføje et diagram</a:t>
            </a:r>
            <a:endParaRPr lang="da-DK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F2F8AC84-D7A2-DC45-8AE5-9109A67BC6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10" name="Shape 22">
            <a:extLst>
              <a:ext uri="{FF2B5EF4-FFF2-40B4-BE49-F238E27FC236}">
                <a16:creationId xmlns:a16="http://schemas.microsoft.com/office/drawing/2014/main" id="{8B18062F-B216-9E49-BBB0-1E8EE18431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629969981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orisontalt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tekst 2">
            <a:extLst>
              <a:ext uri="{FF2B5EF4-FFF2-40B4-BE49-F238E27FC236}">
                <a16:creationId xmlns:a16="http://schemas.microsoft.com/office/drawing/2014/main" id="{DCDA8C03-65BF-4A42-8302-013B2FB0A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203426" y="985840"/>
            <a:ext cx="10869300" cy="390700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chemeClr val="bg1"/>
                </a:solidFill>
              </a:defRPr>
            </a:lvl3pPr>
            <a:lvl4pPr marL="1905000" indent="0">
              <a:buFontTx/>
              <a:buNone/>
              <a:defRPr sz="3600"/>
            </a:lvl4pPr>
            <a:lvl5pPr marL="2540000" indent="0">
              <a:buFontTx/>
              <a:buNone/>
              <a:defRPr sz="3600"/>
            </a:lvl5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</p:txBody>
      </p:sp>
      <p:sp>
        <p:nvSpPr>
          <p:cNvPr id="6" name="Pladsholder til tekst 7">
            <a:extLst>
              <a:ext uri="{FF2B5EF4-FFF2-40B4-BE49-F238E27FC236}">
                <a16:creationId xmlns:a16="http://schemas.microsoft.com/office/drawing/2014/main" id="{42464AD8-BDCB-A149-B2B3-79FB794E2E4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05589" y="985838"/>
            <a:ext cx="10242718" cy="390700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7200" b="1" spc="-150"/>
            </a:lvl1pPr>
            <a:lvl2pPr marL="635000" indent="0">
              <a:buNone/>
              <a:defRPr sz="4600" b="1"/>
            </a:lvl2pPr>
            <a:lvl3pPr marL="1270000" indent="0">
              <a:buNone/>
              <a:defRPr sz="4600" b="1"/>
            </a:lvl3pPr>
            <a:lvl4pPr marL="1905000" indent="0">
              <a:buNone/>
              <a:defRPr sz="4600" b="1"/>
            </a:lvl4pPr>
            <a:lvl5pPr marL="2540000" indent="0">
              <a:buNone/>
              <a:defRPr sz="4600" b="1"/>
            </a:lvl5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tabel 3">
            <a:extLst>
              <a:ext uri="{FF2B5EF4-FFF2-40B4-BE49-F238E27FC236}">
                <a16:creationId xmlns:a16="http://schemas.microsoft.com/office/drawing/2014/main" id="{3E829910-14C2-7F42-9192-B822384AB902}"/>
              </a:ext>
            </a:extLst>
          </p:cNvPr>
          <p:cNvSpPr>
            <a:spLocks noGrp="1"/>
          </p:cNvSpPr>
          <p:nvPr>
            <p:ph type="tbl" sz="quarter" idx="16"/>
          </p:nvPr>
        </p:nvSpPr>
        <p:spPr>
          <a:xfrm>
            <a:off x="1404938" y="5220000"/>
            <a:ext cx="21667788" cy="6309360"/>
          </a:xfrm>
        </p:spPr>
        <p:txBody>
          <a:bodyPr/>
          <a:lstStyle/>
          <a:p>
            <a:r>
              <a:rPr lang="da-DK" smtClean="0"/>
              <a:t>Klik på ikonet for at tilføje en tabel</a:t>
            </a:r>
            <a:endParaRPr lang="da-DK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80B89F7-920F-564D-BFCE-69E6ECD269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  <p:sp>
        <p:nvSpPr>
          <p:cNvPr id="8" name="Shape 22">
            <a:extLst>
              <a:ext uri="{FF2B5EF4-FFF2-40B4-BE49-F238E27FC236}">
                <a16:creationId xmlns:a16="http://schemas.microsoft.com/office/drawing/2014/main" id="{09D35A5B-97FE-6C4A-9CC3-3689DDFACB4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1754012" y="12611100"/>
            <a:ext cx="875976" cy="739028"/>
          </a:xfrm>
          <a:prstGeom prst="rect">
            <a:avLst/>
          </a:prstGeom>
        </p:spPr>
        <p:txBody>
          <a:bodyPr/>
          <a:lstStyle>
            <a:lvl1pPr algn="ctr">
              <a:defRPr sz="2000">
                <a:solidFill>
                  <a:schemeClr val="bg1"/>
                </a:solidFill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fld id="{86CB4B4D-7CA3-9044-876B-883B54F8677D}" type="slidenum">
              <a:rPr lang="da-DK" smtClean="0"/>
              <a:pPr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12737961"/>
      </p:ext>
    </p:extLst>
  </p:cSld>
  <p:clrMapOvr>
    <a:masterClrMapping/>
  </p:clrMapOvr>
  <p:transition spd="med"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119240510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6733046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2426954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l">
              <a:defRPr sz="1600"/>
            </a:lvl1pPr>
          </a:lstStyle>
          <a:p>
            <a:pPr algn="r"/>
            <a:fld id="{8A5E56D5-7AE4-4928-90A8-FDDFC8E31D1A}" type="slidenum">
              <a:rPr lang="da-DK" altLang="da-DK"/>
              <a:pPr algn="r"/>
              <a:t>‹nr.›</a:t>
            </a:fld>
            <a:endParaRPr lang="da-DK" altLang="da-DK">
              <a:solidFill>
                <a:schemeClr val="bg1"/>
              </a:solidFill>
            </a:endParaRPr>
          </a:p>
          <a:p>
            <a:endParaRPr lang="da-DK" altLang="da-DK" sz="2800"/>
          </a:p>
        </p:txBody>
      </p:sp>
      <p:sp>
        <p:nvSpPr>
          <p:cNvPr id="4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135762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6475924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644904679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33182891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</p:spTree>
    <p:extLst>
      <p:ext uri="{BB962C8B-B14F-4D97-AF65-F5344CB8AC3E}">
        <p14:creationId xmlns:p14="http://schemas.microsoft.com/office/powerpoint/2010/main" val="215603287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16452944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579823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>
          <a:xfrm>
            <a:off x="21720042" y="12954000"/>
            <a:ext cx="2377280" cy="457200"/>
          </a:xfrm>
        </p:spPr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71"/>
            <a:ext cx="23810646" cy="8784978"/>
          </a:xfrm>
        </p:spPr>
        <p:txBody>
          <a:bodyPr/>
          <a:lstStyle>
            <a:lvl1pPr marL="685800" indent="-6858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da-DK" smtClean="0"/>
              <a:t>Rediger typografien i masterens</a:t>
            </a:r>
          </a:p>
        </p:txBody>
      </p:sp>
    </p:spTree>
    <p:extLst>
      <p:ext uri="{BB962C8B-B14F-4D97-AF65-F5344CB8AC3E}">
        <p14:creationId xmlns:p14="http://schemas.microsoft.com/office/powerpoint/2010/main" val="1061918233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dias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‹nr.›</a:t>
            </a:fld>
            <a:endParaRPr lang="da-DK" alt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1"/>
          </p:nvPr>
        </p:nvSpPr>
        <p:spPr>
          <a:xfrm>
            <a:off x="286685" y="3833664"/>
            <a:ext cx="23810646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29482868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ull slid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1" hasCustomPrompt="1"/>
          </p:nvPr>
        </p:nvSpPr>
        <p:spPr>
          <a:xfrm>
            <a:off x="631992" y="631826"/>
            <a:ext cx="23120020" cy="12440708"/>
          </a:xfrm>
        </p:spPr>
        <p:txBody>
          <a:bodyPr/>
          <a:lstStyle>
            <a:lvl1pPr marL="0" indent="0">
              <a:buFontTx/>
              <a:buNone/>
              <a:defRPr b="0"/>
            </a:lvl1pPr>
          </a:lstStyle>
          <a:p>
            <a:r>
              <a:rPr lang="en-GB" dirty="0"/>
              <a:t>Click here and add image via Templafy Image Library</a:t>
            </a:r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6" name="Date Placeholder 5" hidden="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fld id="{E7B83056-E73A-4EB1-8793-61FB59C07FBC}" type="datetimeFigureOut">
              <a:rPr lang="en-GB" smtClean="0"/>
              <a:pPr/>
              <a:t>29/04/2023</a:t>
            </a:fld>
            <a:r>
              <a:rPr lang="en-GB"/>
              <a:t>08/05/2018</a:t>
            </a:r>
          </a:p>
        </p:txBody>
      </p:sp>
      <p:sp>
        <p:nvSpPr>
          <p:cNvPr id="7" name="Footer Placeholder 6" hidden="1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87072111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line title and bulle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vid baggrund"/>
          <p:cNvSpPr/>
          <p:nvPr userDrawn="1"/>
        </p:nvSpPr>
        <p:spPr bwMode="auto">
          <a:xfrm>
            <a:off x="0" y="-1"/>
            <a:ext cx="24392752" cy="11788774"/>
          </a:xfrm>
          <a:prstGeom prst="rect">
            <a:avLst/>
          </a:prstGeom>
          <a:solidFill>
            <a:schemeClr val="bg1"/>
          </a:solidFill>
          <a:ln w="1778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80" tIns="91440" rIns="182880" bIns="9144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indent="0" algn="l" defTabSz="1828800" rtl="0" eaLnBrk="1" fontAlgn="base" latinLnBrk="0" hangingPunct="1">
              <a:lnSpc>
                <a:spcPct val="9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U Passata" pitchFamily="34" charset="0"/>
              <a:buNone/>
              <a:tabLst/>
            </a:pPr>
            <a:endParaRPr kumimoji="0" lang="en-GB" sz="32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AU Passata" pitchFamily="34" charset="0"/>
            </a:endParaRPr>
          </a:p>
        </p:txBody>
      </p:sp>
      <p:sp>
        <p:nvSpPr>
          <p:cNvPr id="16" name="Black Rectangle"/>
          <p:cNvSpPr/>
          <p:nvPr userDrawn="1"/>
        </p:nvSpPr>
        <p:spPr>
          <a:xfrm>
            <a:off x="1980516" y="2091368"/>
            <a:ext cx="1296000" cy="96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598" dirty="0"/>
          </a:p>
          <a:p>
            <a:pPr algn="ctr"/>
            <a:endParaRPr lang="en-GB" sz="9598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31990" y="457257"/>
            <a:ext cx="23118020" cy="1504202"/>
          </a:xfrm>
        </p:spPr>
        <p:txBody>
          <a:bodyPr anchor="t" anchorCtr="0"/>
          <a:lstStyle/>
          <a:p>
            <a:r>
              <a:rPr lang="en-GB" dirty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2191" y="2746042"/>
            <a:ext cx="20445974" cy="9042732"/>
          </a:xfrm>
        </p:spPr>
        <p:txBody>
          <a:bodyPr/>
          <a:lstStyle>
            <a:lvl1pPr marL="0" indent="0">
              <a:buFont typeface="Calibri" panose="020F0502020204030204" pitchFamily="34" charset="0"/>
              <a:buChar char="​"/>
              <a:defRPr/>
            </a:lvl1pPr>
          </a:lstStyle>
          <a:p>
            <a:pPr lvl="0"/>
            <a:r>
              <a:rPr lang="en-GB" dirty="0"/>
              <a:t>Click to edit Master text styles</a:t>
            </a:r>
            <a:endParaRPr lang="en-GB"/>
          </a:p>
          <a:p>
            <a:pPr lvl="1"/>
            <a:r>
              <a:rPr lang="en-GB" dirty="0"/>
              <a:t>Second level</a:t>
            </a:r>
            <a:endParaRPr lang="en-GB"/>
          </a:p>
          <a:p>
            <a:pPr lvl="2"/>
            <a:r>
              <a:rPr lang="en-GB" dirty="0"/>
              <a:t>Third level</a:t>
            </a:r>
            <a:endParaRPr lang="en-GB"/>
          </a:p>
          <a:p>
            <a:pPr lvl="3"/>
            <a:r>
              <a:rPr lang="en-GB" dirty="0"/>
              <a:t>Fourth level</a:t>
            </a:r>
            <a:endParaRPr lang="en-GB"/>
          </a:p>
          <a:p>
            <a:pPr lvl="4"/>
            <a:r>
              <a:rPr lang="en-GB" dirty="0"/>
              <a:t>Fifth level</a:t>
            </a:r>
            <a:endParaRPr lang="en-GB"/>
          </a:p>
        </p:txBody>
      </p:sp>
      <p:sp>
        <p:nvSpPr>
          <p:cNvPr id="18" name="TextBox 17"/>
          <p:cNvSpPr txBox="1"/>
          <p:nvPr userDrawn="1"/>
        </p:nvSpPr>
        <p:spPr>
          <a:xfrm>
            <a:off x="-3948224" y="680324"/>
            <a:ext cx="3652736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GB" sz="2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Overskrift én linje</a:t>
            </a:r>
            <a:endParaRPr lang="en-GB" sz="3600"/>
          </a:p>
          <a:p>
            <a:pPr algn="r">
              <a:lnSpc>
                <a:spcPct val="100000"/>
              </a:lnSpc>
            </a:pPr>
            <a:r>
              <a:rPr lang="en-GB" sz="20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Light eller AU Passata Bold</a:t>
            </a:r>
            <a:endParaRPr lang="en-GB" sz="9598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90C1E0A-682D-40DC-B1EA-26C007FDC330}" type="slidenum">
              <a:rPr lang="en-GB" smtClean="0"/>
              <a:pPr>
                <a:defRPr/>
              </a:pPr>
              <a:t>‹nr.›</a:t>
            </a:fld>
            <a:endParaRPr lang="en-GB" dirty="0"/>
          </a:p>
        </p:txBody>
      </p:sp>
      <p:sp>
        <p:nvSpPr>
          <p:cNvPr id="7" name="Date Placeholder 6" hidden="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3056-E73A-4EB1-8793-61FB59C07FBC}" type="datetimeFigureOut">
              <a:rPr lang="en-GB" smtClean="0"/>
              <a:pPr/>
              <a:t>29/04/2023</a:t>
            </a:fld>
            <a:r>
              <a:rPr lang="en-GB"/>
              <a:t>08/05/2018</a:t>
            </a:r>
          </a:p>
        </p:txBody>
      </p:sp>
      <p:sp>
        <p:nvSpPr>
          <p:cNvPr id="8" name="Footer Placeholder 7" hidden="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876253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865">
          <p15:clr>
            <a:srgbClr val="000000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286678" y="3833664"/>
            <a:ext cx="23810645" cy="8784976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>
          <a:xfrm>
            <a:off x="21720043" y="12954000"/>
            <a:ext cx="2377280" cy="457200"/>
          </a:xfrm>
        </p:spPr>
        <p:txBody>
          <a:bodyPr/>
          <a:lstStyle>
            <a:lvl1pPr algn="l">
              <a:defRPr sz="1600"/>
            </a:lvl1pPr>
          </a:lstStyle>
          <a:p>
            <a:pPr algn="r"/>
            <a:fld id="{63B55AB7-9883-4FE2-B2D5-137B9AECF5F9}" type="slidenum">
              <a:rPr lang="da-DK" altLang="da-DK"/>
              <a:pPr algn="r"/>
              <a:t>‹nr.›</a:t>
            </a:fld>
            <a:endParaRPr lang="da-DK" altLang="da-DK" dirty="0">
              <a:solidFill>
                <a:schemeClr val="bg1"/>
              </a:solidFill>
            </a:endParaRPr>
          </a:p>
          <a:p>
            <a:endParaRPr lang="da-DK" altLang="da-DK" sz="2800" dirty="0"/>
          </a:p>
        </p:txBody>
      </p:sp>
      <p:sp>
        <p:nvSpPr>
          <p:cNvPr id="5" name="Titel 1"/>
          <p:cNvSpPr>
            <a:spLocks noGrp="1"/>
          </p:cNvSpPr>
          <p:nvPr>
            <p:ph type="title"/>
          </p:nvPr>
        </p:nvSpPr>
        <p:spPr>
          <a:xfrm>
            <a:off x="289344" y="1529408"/>
            <a:ext cx="23808000" cy="1728192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7010544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øjrebillede + tekst, blå">
    <p:bg>
      <p:bgPr>
        <a:solidFill>
          <a:srgbClr val="004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0138" y="5462336"/>
            <a:ext cx="8897302" cy="6555493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00138" y="823461"/>
            <a:ext cx="8897302" cy="433479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 smtClean="0"/>
              <a:t>Overskrift</a:t>
            </a:r>
            <a:endParaRPr lang="da-DK" dirty="0"/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-4427621" y="72189"/>
            <a:ext cx="3291298" cy="732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Indsæt billede</a:t>
            </a:r>
            <a:b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Klik på ikonet i midten af boksen for at indsætte et billede, der passer til dit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emne.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Find VIVEs 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fotoarkiv her: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:\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Fotos\Powerpoint</a:t>
            </a: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Beskær billede</a:t>
            </a:r>
            <a:b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. Klik Formatér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for at ændre billedets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udsnit</a:t>
            </a:r>
            <a:r>
              <a:rPr lang="da-DK" sz="1800" baseline="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eller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størrelse.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Skalér billede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-knappen nede, mens du trækker i billedets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hjørner. Så bevarer</a:t>
            </a:r>
            <a:r>
              <a:rPr lang="da-DK" sz="1800" baseline="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du proportionerne i billedet.</a:t>
            </a: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b="1" noProof="1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Tip</a:t>
            </a: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skal du vælge billedet, højreklikke og vælge </a:t>
            </a: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Placer bagerst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b="0" noProof="1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b="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6" name="Billede 2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45610" y="493293"/>
            <a:ext cx="720000" cy="770230"/>
          </a:xfrm>
          <a:prstGeom prst="rect">
            <a:avLst/>
          </a:prstGeom>
        </p:spPr>
      </p:pic>
      <p:pic>
        <p:nvPicPr>
          <p:cNvPr id="17" name="Billede 3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45610" y="2250977"/>
            <a:ext cx="720000" cy="686510"/>
          </a:xfrm>
          <a:prstGeom prst="rect">
            <a:avLst/>
          </a:prstGeom>
        </p:spPr>
      </p:pic>
      <p:pic>
        <p:nvPicPr>
          <p:cNvPr id="18" name="Billede 3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945610" y="3786830"/>
            <a:ext cx="720000" cy="73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736125"/>
      </p:ext>
    </p:extLst>
  </p:cSld>
  <p:clrMapOvr>
    <a:masterClrMapping/>
  </p:clrMapOvr>
  <p:transition spd="med"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øjrebillede + tekst, rød">
    <p:bg>
      <p:bgPr>
        <a:solidFill>
          <a:srgbClr val="BF1D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9"/>
          <p:cNvSpPr>
            <a:spLocks noGrp="1"/>
          </p:cNvSpPr>
          <p:nvPr>
            <p:ph type="pic" sz="quarter" idx="13" hasCustomPrompt="1"/>
          </p:nvPr>
        </p:nvSpPr>
        <p:spPr>
          <a:xfrm>
            <a:off x="11172396" y="0"/>
            <a:ext cx="13211604" cy="137160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lIns="91439" tIns="45719" rIns="91439" bIns="45719" anchor="t">
            <a:noAutofit/>
          </a:bodyPr>
          <a:lstStyle>
            <a:lvl1pPr marL="0" indent="0">
              <a:buFontTx/>
              <a:buNone/>
              <a:defRPr b="0" i="0" baseline="0">
                <a:latin typeface="Inter" panose="020B0502030000000004" pitchFamily="34" charset="0"/>
                <a:ea typeface="Inter" panose="020B0502030000000004" pitchFamily="34" charset="0"/>
              </a:defRPr>
            </a:lvl1pPr>
          </a:lstStyle>
          <a:p>
            <a:r>
              <a:rPr lang="da-DK" noProof="0" dirty="0"/>
              <a:t>Billede</a:t>
            </a:r>
          </a:p>
        </p:txBody>
      </p:sp>
      <p:sp>
        <p:nvSpPr>
          <p:cNvPr id="4" name="Pladsholder til tekst 2">
            <a:extLst>
              <a:ext uri="{FF2B5EF4-FFF2-40B4-BE49-F238E27FC236}">
                <a16:creationId xmlns:a16="http://schemas.microsoft.com/office/drawing/2014/main" id="{82BECF1A-E566-764A-8530-25CC511C9F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0138" y="5462336"/>
            <a:ext cx="9049702" cy="6856664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FontTx/>
              <a:buNone/>
              <a:defRPr sz="3600">
                <a:solidFill>
                  <a:schemeClr val="tx1"/>
                </a:solidFill>
              </a:defRPr>
            </a:lvl1pPr>
            <a:lvl2pPr marL="63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2pPr>
            <a:lvl3pPr marL="127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3pPr>
            <a:lvl4pPr marL="1905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4pPr>
            <a:lvl5pPr marL="2540000" indent="0">
              <a:lnSpc>
                <a:spcPct val="100000"/>
              </a:lnSpc>
              <a:buFontTx/>
              <a:buNone/>
              <a:defRPr sz="3600">
                <a:solidFill>
                  <a:srgbClr val="FFFFFF"/>
                </a:solidFill>
              </a:defRPr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00138" y="863600"/>
            <a:ext cx="9049702" cy="424748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a-DK" dirty="0" smtClean="0"/>
              <a:t>Overskrift</a:t>
            </a:r>
            <a:endParaRPr lang="da-DK" dirty="0"/>
          </a:p>
        </p:txBody>
      </p:sp>
      <p:sp>
        <p:nvSpPr>
          <p:cNvPr id="15" name="Text Box 48"/>
          <p:cNvSpPr txBox="1">
            <a:spLocks noChangeArrowheads="1"/>
          </p:cNvSpPr>
          <p:nvPr userDrawn="1"/>
        </p:nvSpPr>
        <p:spPr bwMode="auto">
          <a:xfrm>
            <a:off x="-4427621" y="72189"/>
            <a:ext cx="3291298" cy="7328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144000" bIns="0" anchor="t" anchorCtr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Indsæt billede</a:t>
            </a:r>
            <a:b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Klik på ikonet i midten af boksen for at indsætte et billede, der passer til dit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emne. 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Find VIVEs 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fotoarkiv her: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M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:\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Fotos\Powerpoint</a:t>
            </a: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Beskær billede</a:t>
            </a:r>
            <a:b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</a:b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1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. Klik Formatér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Beskær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for at ændre billedets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udsnit</a:t>
            </a:r>
            <a:r>
              <a:rPr lang="da-DK" sz="1800" baseline="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eller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størrelse.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Skalér billede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Hold </a:t>
            </a: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SHIFT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-knappen nede, mens du trækker i billedets </a:t>
            </a:r>
            <a:r>
              <a:rPr lang="da-DK" sz="180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hjørner. Så bevarer</a:t>
            </a:r>
            <a:r>
              <a:rPr lang="da-DK" sz="1800" baseline="0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 du proportionerne i billedet.</a:t>
            </a:r>
            <a:endParaRPr lang="da-DK" sz="180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b="1" noProof="1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r>
              <a:rPr lang="da-DK" sz="1800" b="1" noProof="1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Tip</a:t>
            </a: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da-DK" sz="1800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Hvis du sletter billedet og indsætter et nyt, kan billedet lægge sig foran tekst og grafik. Hvis dette sker, skal du vælge billedet, højreklikke og vælge </a:t>
            </a:r>
            <a:r>
              <a:rPr lang="da-DK" sz="1800" b="1" noProof="1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Placer bagerst</a:t>
            </a: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b="0" noProof="1" smtClean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  <a:p>
            <a:pPr eaLnBrk="1" hangingPunct="1">
              <a:lnSpc>
                <a:spcPct val="90000"/>
              </a:lnSpc>
              <a:spcAft>
                <a:spcPts val="600"/>
              </a:spcAft>
              <a:defRPr/>
            </a:pPr>
            <a:endParaRPr lang="da-DK" sz="1800" b="0" noProof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6" name="Billede 2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45610" y="493293"/>
            <a:ext cx="720000" cy="770230"/>
          </a:xfrm>
          <a:prstGeom prst="rect">
            <a:avLst/>
          </a:prstGeom>
        </p:spPr>
      </p:pic>
      <p:pic>
        <p:nvPicPr>
          <p:cNvPr id="17" name="Billede 36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945610" y="2250977"/>
            <a:ext cx="720000" cy="686510"/>
          </a:xfrm>
          <a:prstGeom prst="rect">
            <a:avLst/>
          </a:prstGeom>
        </p:spPr>
      </p:pic>
      <p:pic>
        <p:nvPicPr>
          <p:cNvPr id="18" name="Billede 37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945610" y="3786830"/>
            <a:ext cx="720000" cy="738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04923"/>
      </p:ext>
    </p:extLst>
  </p:cSld>
  <p:clrMapOvr>
    <a:masterClrMapping/>
  </p:clrMapOvr>
  <p:transition spd="med"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5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1731112" y="12185650"/>
            <a:ext cx="2305540" cy="9525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a-DK"/>
              <a:t>Dias </a:t>
            </a:r>
            <a:fld id="{CA5D46A5-58C3-4DA0-8FBB-0EC22E6526DD}" type="slidenum">
              <a:rPr lang="da-DK"/>
              <a:pPr>
                <a:defRPr/>
              </a:pPr>
              <a:t>‹nr.›</a:t>
            </a:fld>
            <a:endParaRPr lang="da-DK"/>
          </a:p>
        </p:txBody>
      </p:sp>
      <p:sp>
        <p:nvSpPr>
          <p:cNvPr id="3" name="Rectangle 26"/>
          <p:cNvSpPr>
            <a:spLocks noGrp="1" noChangeArrowheads="1"/>
          </p:cNvSpPr>
          <p:nvPr>
            <p:ph type="ftr" sz="quarter" idx="11"/>
          </p:nvPr>
        </p:nvSpPr>
        <p:spPr>
          <a:xfrm>
            <a:off x="8901724" y="12185650"/>
            <a:ext cx="6478956" cy="8636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04945425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667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‹nr.›</a:t>
            </a:fld>
            <a:endParaRPr lang="da-DK" spc="-13" dirty="0"/>
          </a:p>
        </p:txBody>
      </p:sp>
    </p:spTree>
    <p:extLst>
      <p:ext uri="{BB962C8B-B14F-4D97-AF65-F5344CB8AC3E}">
        <p14:creationId xmlns:p14="http://schemas.microsoft.com/office/powerpoint/2010/main" val="1071949155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0" i="0">
                <a:solidFill>
                  <a:srgbClr val="0000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667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‹nr.›</a:t>
            </a:fld>
            <a:endParaRPr lang="da-DK" spc="-13" dirty="0"/>
          </a:p>
        </p:txBody>
      </p:sp>
    </p:spTree>
    <p:extLst>
      <p:ext uri="{BB962C8B-B14F-4D97-AF65-F5344CB8AC3E}">
        <p14:creationId xmlns:p14="http://schemas.microsoft.com/office/powerpoint/2010/main" val="419941220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3_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40" y="2025848"/>
            <a:ext cx="20317221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+mj-lt"/>
                <a:ea typeface="Inter" panose="020B0502030000000004" pitchFamily="34" charset="0"/>
              </a:defRPr>
            </a:lvl1pPr>
          </a:lstStyle>
          <a:p>
            <a:r>
              <a:rPr lang="da-DK" noProof="0" dirty="0"/>
              <a:t>Overskrift	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7040" y="4388400"/>
            <a:ext cx="20317221" cy="7300800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>
                <a:solidFill>
                  <a:schemeClr val="bg1"/>
                </a:solidFill>
              </a:defRPr>
            </a:lvl1pPr>
            <a:lvl2pPr marL="635008" indent="0">
              <a:lnSpc>
                <a:spcPct val="100000"/>
              </a:lnSpc>
              <a:buNone/>
              <a:defRPr sz="3200"/>
            </a:lvl2pPr>
            <a:lvl3pPr marL="1270016" indent="0">
              <a:lnSpc>
                <a:spcPct val="100000"/>
              </a:lnSpc>
              <a:buNone/>
              <a:defRPr sz="2800"/>
            </a:lvl3pPr>
            <a:lvl4pPr marL="1905024" indent="0">
              <a:lnSpc>
                <a:spcPct val="100000"/>
              </a:lnSpc>
              <a:buNone/>
              <a:defRPr sz="3600"/>
            </a:lvl4pPr>
            <a:lvl5pPr marL="2540032" indent="0">
              <a:lnSpc>
                <a:spcPct val="100000"/>
              </a:lnSpc>
              <a:buNone/>
              <a:defRPr sz="3600"/>
            </a:lvl5pPr>
          </a:lstStyle>
          <a:p>
            <a:pPr lvl="0"/>
            <a:r>
              <a:rPr lang="da-DK" noProof="0" dirty="0"/>
              <a:t>Tekst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88637" y="11872073"/>
            <a:ext cx="2157163" cy="147805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CAEA8B1A-B6FD-47BB-B18D-0BF723B0D1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1388637" y="11872073"/>
            <a:ext cx="2157163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62138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600" b="0" i="0">
                <a:solidFill>
                  <a:srgbClr val="000099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6400" b="0" i="0">
                <a:solidFill>
                  <a:srgbClr val="BEBEB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4/29/2023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2667" b="0" i="0">
                <a:solidFill>
                  <a:srgbClr val="585858"/>
                </a:solidFill>
                <a:latin typeface="Arial"/>
                <a:cs typeface="Arial"/>
              </a:defRPr>
            </a:lvl1pPr>
          </a:lstStyle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‹nr.›</a:t>
            </a:fld>
            <a:endParaRPr lang="da-DK" spc="-13" dirty="0"/>
          </a:p>
        </p:txBody>
      </p:sp>
    </p:spTree>
    <p:extLst>
      <p:ext uri="{BB962C8B-B14F-4D97-AF65-F5344CB8AC3E}">
        <p14:creationId xmlns:p14="http://schemas.microsoft.com/office/powerpoint/2010/main" val="396070393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048000" y="2244726"/>
            <a:ext cx="18288000" cy="47752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3048000" y="7204076"/>
            <a:ext cx="18288000" cy="3311524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DB333-72C4-4E3B-8518-A7C2CC2D1877}" type="datetimeFigureOut">
              <a:rPr lang="da-DK" smtClean="0"/>
              <a:t>29-04-2023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65F45-3B9B-443B-A52F-B8DAC174E249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23219402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unktopstilling rødt 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" name="Shape 1032"/>
          <p:cNvSpPr>
            <a:spLocks noGrp="1"/>
          </p:cNvSpPr>
          <p:nvPr>
            <p:ph type="title" hasCustomPrompt="1"/>
          </p:nvPr>
        </p:nvSpPr>
        <p:spPr>
          <a:xfrm>
            <a:off x="2027040" y="2025848"/>
            <a:ext cx="20317221" cy="1782763"/>
          </a:xfrm>
          <a:prstGeom prst="rect">
            <a:avLst/>
          </a:prstGeom>
        </p:spPr>
        <p:txBody>
          <a:bodyPr lIns="0" tIns="0" rIns="0" bIns="0" anchor="t">
            <a:noAutofit/>
          </a:bodyPr>
          <a:lstStyle>
            <a:lvl1pPr>
              <a:defRPr sz="7200" b="1" i="0">
                <a:latin typeface="+mj-lt"/>
                <a:ea typeface="Inter" panose="020B0502030000000004" pitchFamily="34" charset="0"/>
              </a:defRPr>
            </a:lvl1pPr>
          </a:lstStyle>
          <a:p>
            <a:r>
              <a:rPr lang="da-DK" dirty="0"/>
              <a:t>Overskrift	</a:t>
            </a:r>
            <a:endParaRPr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734005D5-500C-2547-B140-067EB39CC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27040" y="4389345"/>
            <a:ext cx="20317221" cy="7300808"/>
          </a:xfrm>
        </p:spPr>
        <p:txBody>
          <a:bodyPr anchor="t">
            <a:noAutofit/>
          </a:bodyPr>
          <a:lstStyle>
            <a:lvl1pPr marL="571508" indent="-571508">
              <a:lnSpc>
                <a:spcPct val="100000"/>
              </a:lnSpc>
              <a:spcBef>
                <a:spcPts val="2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defRPr sz="3600">
                <a:solidFill>
                  <a:schemeClr val="bg1"/>
                </a:solidFill>
              </a:defRPr>
            </a:lvl1pPr>
            <a:lvl2pPr marL="1206516" indent="-571508">
              <a:lnSpc>
                <a:spcPct val="100000"/>
              </a:lnSpc>
              <a:spcBef>
                <a:spcPts val="2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defRPr sz="3200">
                <a:solidFill>
                  <a:schemeClr val="bg1"/>
                </a:solidFill>
              </a:defRPr>
            </a:lvl2pPr>
            <a:lvl3pPr marL="1841524" indent="-571508">
              <a:lnSpc>
                <a:spcPct val="100000"/>
              </a:lnSpc>
              <a:spcBef>
                <a:spcPts val="2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defRPr sz="2800">
                <a:solidFill>
                  <a:schemeClr val="bg1"/>
                </a:solidFill>
              </a:defRPr>
            </a:lvl3pPr>
            <a:lvl4pPr marL="2476532" indent="-571508">
              <a:lnSpc>
                <a:spcPct val="100000"/>
              </a:lnSpc>
              <a:spcBef>
                <a:spcPts val="2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defRPr sz="2400">
                <a:solidFill>
                  <a:schemeClr val="bg1"/>
                </a:solidFill>
              </a:defRPr>
            </a:lvl4pPr>
            <a:lvl5pPr marL="3111540" indent="-571508">
              <a:lnSpc>
                <a:spcPct val="100000"/>
              </a:lnSpc>
              <a:spcBef>
                <a:spcPts val="2000"/>
              </a:spcBef>
              <a:buClr>
                <a:schemeClr val="bg1"/>
              </a:buClr>
              <a:buSzPct val="110000"/>
              <a:buFontTx/>
              <a:buBlip>
                <a:blip r:embed="rId2">
                  <a:extLst>
                    <a:ext uri="{96DAC541-7B7A-43D3-8B79-37D633B846F1}">
                      <asvg:svgBlip xmlns="" xmlns:asvg="http://schemas.microsoft.com/office/drawing/2016/SVG/main" r:embed="rId3"/>
                    </a:ext>
                  </a:extLst>
                </a:blip>
              </a:buBlip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a-DK" dirty="0"/>
              <a:t>Tekst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69B5B2C-967D-4D4C-8C4E-A006AFE80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88637" y="11872073"/>
            <a:ext cx="2157163" cy="1478056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66B8AAA9-B92B-40E3-89E6-0C9A2EC502C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88637" y="11872073"/>
            <a:ext cx="2157163" cy="1478056"/>
          </a:xfrm>
          <a:prstGeom prst="rect">
            <a:avLst/>
          </a:prstGeom>
        </p:spPr>
      </p:pic>
      <p:sp>
        <p:nvSpPr>
          <p:cNvPr id="7" name="Tekstfelt 6"/>
          <p:cNvSpPr txBox="1"/>
          <p:nvPr userDrawn="1"/>
        </p:nvSpPr>
        <p:spPr>
          <a:xfrm>
            <a:off x="-3657600" y="2"/>
            <a:ext cx="3346725" cy="28635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t">
            <a:noAutofit/>
          </a:bodyPr>
          <a:lstStyle/>
          <a:p>
            <a:pPr marL="0" marR="0" indent="0" defTabSz="825512" rtl="0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18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Den gode punktopstilling</a:t>
            </a:r>
          </a:p>
          <a:p>
            <a:pPr marL="571508" marR="0" indent="-571508" defTabSz="825512" rtl="0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800" dirty="0" smtClean="0">
                <a:solidFill>
                  <a:schemeClr val="bg1"/>
                </a:solidFill>
                <a:latin typeface="+mn-lt"/>
                <a:ea typeface="Inter" panose="020B0502030000000004" pitchFamily="34" charset="0"/>
              </a:rPr>
              <a:t>Højst 6 punkter pr. slide</a:t>
            </a:r>
          </a:p>
          <a:p>
            <a:pPr marL="571508" marR="0" indent="-571508" defTabSz="825512" rtl="0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da-DK" sz="18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n-lt"/>
                <a:ea typeface="Inter" panose="020B0502030000000004" pitchFamily="34" charset="0"/>
                <a:sym typeface="Inter"/>
              </a:rPr>
              <a:t>Højst 2 linjer pr. punkt</a:t>
            </a:r>
          </a:p>
          <a:p>
            <a:pPr marL="571508" marR="0" indent="-571508" defTabSz="825512" rtl="0" fontAlgn="auto" latinLnBrk="0" hangingPunct="0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da-DK" sz="1800" dirty="0" smtClean="0">
                <a:solidFill>
                  <a:schemeClr val="bg1"/>
                </a:solidFill>
                <a:latin typeface="+mn-lt"/>
                <a:ea typeface="Inter" panose="020B0502030000000004" pitchFamily="34" charset="0"/>
              </a:rPr>
              <a:t>Fremhæv vigtige ord med </a:t>
            </a:r>
            <a:r>
              <a:rPr lang="da-DK" sz="1800" dirty="0" smtClean="0">
                <a:solidFill>
                  <a:schemeClr val="accent1"/>
                </a:solidFill>
                <a:latin typeface="+mn-lt"/>
                <a:ea typeface="Inter" panose="020B0502030000000004" pitchFamily="34" charset="0"/>
              </a:rPr>
              <a:t>VIVE-rød </a:t>
            </a:r>
            <a:r>
              <a:rPr lang="da-DK" sz="1800" dirty="0" smtClean="0">
                <a:solidFill>
                  <a:schemeClr val="bg1"/>
                </a:solidFill>
                <a:latin typeface="+mn-lt"/>
                <a:ea typeface="Inter" panose="020B0502030000000004" pitchFamily="34" charset="0"/>
              </a:rPr>
              <a:t>– ikke med </a:t>
            </a:r>
            <a:r>
              <a:rPr lang="da-DK" sz="1800" b="1" dirty="0" smtClean="0">
                <a:solidFill>
                  <a:schemeClr val="bg1"/>
                </a:solidFill>
                <a:latin typeface="+mn-lt"/>
                <a:ea typeface="Inter" panose="020B0502030000000004" pitchFamily="34" charset="0"/>
              </a:rPr>
              <a:t>fed</a:t>
            </a:r>
            <a:endParaRPr kumimoji="0" lang="da-DK" sz="1800" b="1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+mn-lt"/>
              <a:ea typeface="Inter" panose="020B0502030000000004" pitchFamily="34" charset="0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55900067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3" orient="horz" pos="4320">
          <p15:clr>
            <a:srgbClr val="FBAE40"/>
          </p15:clr>
        </p15:guide>
        <p15:guide id="4" pos="76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image" Target="../media/image3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slideLayout" Target="../slideLayouts/slideLayout58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slideLayout" Target="../slideLayouts/slideLayout57.xml"/><Relationship Id="rId17" Type="http://schemas.openxmlformats.org/officeDocument/2006/relationships/slideLayout" Target="../slideLayouts/slideLayout62.xml"/><Relationship Id="rId2" Type="http://schemas.openxmlformats.org/officeDocument/2006/relationships/slideLayout" Target="../slideLayouts/slideLayout47.xml"/><Relationship Id="rId16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slideLayout" Target="../slideLayouts/slideLayout5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2" Type="http://schemas.openxmlformats.org/officeDocument/2006/relationships/slideLayout" Target="../slideLayouts/slideLayout64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72.xml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slideLayout" Target="../slideLayouts/slideLayout76.xml"/></Relationships>
</file>

<file path=ppt/slideMasters/_rels/slideMaster4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90.xml"/><Relationship Id="rId18" Type="http://schemas.openxmlformats.org/officeDocument/2006/relationships/slideLayout" Target="../slideLayouts/slideLayout95.xml"/><Relationship Id="rId26" Type="http://schemas.openxmlformats.org/officeDocument/2006/relationships/slideLayout" Target="../slideLayouts/slideLayout103.xml"/><Relationship Id="rId39" Type="http://schemas.openxmlformats.org/officeDocument/2006/relationships/slideLayout" Target="../slideLayouts/slideLayout116.xml"/><Relationship Id="rId21" Type="http://schemas.openxmlformats.org/officeDocument/2006/relationships/slideLayout" Target="../slideLayouts/slideLayout98.xml"/><Relationship Id="rId34" Type="http://schemas.openxmlformats.org/officeDocument/2006/relationships/slideLayout" Target="../slideLayouts/slideLayout111.xml"/><Relationship Id="rId42" Type="http://schemas.openxmlformats.org/officeDocument/2006/relationships/slideLayout" Target="../slideLayouts/slideLayout119.xml"/><Relationship Id="rId47" Type="http://schemas.openxmlformats.org/officeDocument/2006/relationships/slideLayout" Target="../slideLayouts/slideLayout124.xml"/><Relationship Id="rId50" Type="http://schemas.openxmlformats.org/officeDocument/2006/relationships/slideLayout" Target="../slideLayouts/slideLayout127.xml"/><Relationship Id="rId55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9.xml"/><Relationship Id="rId16" Type="http://schemas.openxmlformats.org/officeDocument/2006/relationships/slideLayout" Target="../slideLayouts/slideLayout93.xml"/><Relationship Id="rId20" Type="http://schemas.openxmlformats.org/officeDocument/2006/relationships/slideLayout" Target="../slideLayouts/slideLayout97.xml"/><Relationship Id="rId29" Type="http://schemas.openxmlformats.org/officeDocument/2006/relationships/slideLayout" Target="../slideLayouts/slideLayout106.xml"/><Relationship Id="rId41" Type="http://schemas.openxmlformats.org/officeDocument/2006/relationships/slideLayout" Target="../slideLayouts/slideLayout118.xml"/><Relationship Id="rId54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24" Type="http://schemas.openxmlformats.org/officeDocument/2006/relationships/slideLayout" Target="../slideLayouts/slideLayout101.xml"/><Relationship Id="rId32" Type="http://schemas.openxmlformats.org/officeDocument/2006/relationships/slideLayout" Target="../slideLayouts/slideLayout109.xml"/><Relationship Id="rId37" Type="http://schemas.openxmlformats.org/officeDocument/2006/relationships/slideLayout" Target="../slideLayouts/slideLayout114.xml"/><Relationship Id="rId40" Type="http://schemas.openxmlformats.org/officeDocument/2006/relationships/slideLayout" Target="../slideLayouts/slideLayout117.xml"/><Relationship Id="rId45" Type="http://schemas.openxmlformats.org/officeDocument/2006/relationships/slideLayout" Target="../slideLayouts/slideLayout122.xml"/><Relationship Id="rId53" Type="http://schemas.openxmlformats.org/officeDocument/2006/relationships/slideLayout" Target="../slideLayouts/slideLayout130.xml"/><Relationship Id="rId58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82.xml"/><Relationship Id="rId15" Type="http://schemas.openxmlformats.org/officeDocument/2006/relationships/slideLayout" Target="../slideLayouts/slideLayout92.xml"/><Relationship Id="rId23" Type="http://schemas.openxmlformats.org/officeDocument/2006/relationships/slideLayout" Target="../slideLayouts/slideLayout100.xml"/><Relationship Id="rId28" Type="http://schemas.openxmlformats.org/officeDocument/2006/relationships/slideLayout" Target="../slideLayouts/slideLayout105.xml"/><Relationship Id="rId36" Type="http://schemas.openxmlformats.org/officeDocument/2006/relationships/slideLayout" Target="../slideLayouts/slideLayout113.xml"/><Relationship Id="rId49" Type="http://schemas.openxmlformats.org/officeDocument/2006/relationships/slideLayout" Target="../slideLayouts/slideLayout126.xml"/><Relationship Id="rId57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87.xml"/><Relationship Id="rId19" Type="http://schemas.openxmlformats.org/officeDocument/2006/relationships/slideLayout" Target="../slideLayouts/slideLayout96.xml"/><Relationship Id="rId31" Type="http://schemas.openxmlformats.org/officeDocument/2006/relationships/slideLayout" Target="../slideLayouts/slideLayout108.xml"/><Relationship Id="rId44" Type="http://schemas.openxmlformats.org/officeDocument/2006/relationships/slideLayout" Target="../slideLayouts/slideLayout121.xml"/><Relationship Id="rId52" Type="http://schemas.openxmlformats.org/officeDocument/2006/relationships/slideLayout" Target="../slideLayouts/slideLayout129.xml"/><Relationship Id="rId60" Type="http://schemas.openxmlformats.org/officeDocument/2006/relationships/image" Target="../media/image2.png"/><Relationship Id="rId65" Type="http://schemas.openxmlformats.org/officeDocument/2006/relationships/image" Target="NUL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slideLayout" Target="../slideLayouts/slideLayout91.xml"/><Relationship Id="rId22" Type="http://schemas.openxmlformats.org/officeDocument/2006/relationships/slideLayout" Target="../slideLayouts/slideLayout99.xml"/><Relationship Id="rId27" Type="http://schemas.openxmlformats.org/officeDocument/2006/relationships/slideLayout" Target="../slideLayouts/slideLayout104.xml"/><Relationship Id="rId30" Type="http://schemas.openxmlformats.org/officeDocument/2006/relationships/slideLayout" Target="../slideLayouts/slideLayout107.xml"/><Relationship Id="rId35" Type="http://schemas.openxmlformats.org/officeDocument/2006/relationships/slideLayout" Target="../slideLayouts/slideLayout112.xml"/><Relationship Id="rId43" Type="http://schemas.openxmlformats.org/officeDocument/2006/relationships/slideLayout" Target="../slideLayouts/slideLayout120.xml"/><Relationship Id="rId48" Type="http://schemas.openxmlformats.org/officeDocument/2006/relationships/slideLayout" Target="../slideLayouts/slideLayout125.xml"/><Relationship Id="rId56" Type="http://schemas.openxmlformats.org/officeDocument/2006/relationships/slideLayout" Target="../slideLayouts/slideLayout133.xml"/><Relationship Id="rId8" Type="http://schemas.openxmlformats.org/officeDocument/2006/relationships/slideLayout" Target="../slideLayouts/slideLayout85.xml"/><Relationship Id="rId51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9.xml"/><Relationship Id="rId17" Type="http://schemas.openxmlformats.org/officeDocument/2006/relationships/slideLayout" Target="../slideLayouts/slideLayout94.xml"/><Relationship Id="rId25" Type="http://schemas.openxmlformats.org/officeDocument/2006/relationships/slideLayout" Target="../slideLayouts/slideLayout102.xml"/><Relationship Id="rId33" Type="http://schemas.openxmlformats.org/officeDocument/2006/relationships/slideLayout" Target="../slideLayouts/slideLayout110.xml"/><Relationship Id="rId38" Type="http://schemas.openxmlformats.org/officeDocument/2006/relationships/slideLayout" Target="../slideLayouts/slideLayout115.xml"/><Relationship Id="rId46" Type="http://schemas.openxmlformats.org/officeDocument/2006/relationships/slideLayout" Target="../slideLayouts/slideLayout123.xml"/><Relationship Id="rId59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Titeltext</a:t>
            </a:r>
            <a:endParaRPr dirty="0"/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Autofit/>
          </a:bodyPr>
          <a:lstStyle/>
          <a:p>
            <a:r>
              <a:rPr dirty="0" err="1"/>
              <a:t>Textebene</a:t>
            </a:r>
            <a:r>
              <a:rPr dirty="0"/>
              <a:t> 1</a:t>
            </a:r>
          </a:p>
          <a:p>
            <a:pPr lvl="1"/>
            <a:r>
              <a:rPr dirty="0" err="1"/>
              <a:t>Textebene</a:t>
            </a:r>
            <a:r>
              <a:rPr dirty="0"/>
              <a:t> 2</a:t>
            </a:r>
          </a:p>
          <a:p>
            <a:pPr lvl="2"/>
            <a:r>
              <a:rPr dirty="0" err="1"/>
              <a:t>Textebene</a:t>
            </a:r>
            <a:r>
              <a:rPr dirty="0"/>
              <a:t> 3</a:t>
            </a:r>
          </a:p>
          <a:p>
            <a:pPr lvl="3"/>
            <a:r>
              <a:rPr dirty="0" err="1"/>
              <a:t>Textebene</a:t>
            </a:r>
            <a:r>
              <a:rPr dirty="0"/>
              <a:t> 4</a:t>
            </a:r>
          </a:p>
          <a:p>
            <a:pPr lvl="4"/>
            <a:r>
              <a:rPr dirty="0" err="1"/>
              <a:t>Textebene</a:t>
            </a:r>
            <a:r>
              <a:rPr dirty="0"/>
              <a:t> 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7101266-EA59-4E43-AF57-D193C56B77C7}"/>
              </a:ext>
            </a:extLst>
          </p:cNvPr>
          <p:cNvPicPr>
            <a:picLocks noChangeAspect="1"/>
          </p:cNvPicPr>
          <p:nvPr userDrawn="1"/>
        </p:nvPicPr>
        <p:blipFill>
          <a:blip r:embed="rId4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3"/>
              </a:ext>
            </a:extLst>
          </a:blip>
          <a:stretch>
            <a:fillRect/>
          </a:stretch>
        </p:blipFill>
        <p:spPr>
          <a:xfrm>
            <a:off x="21388637" y="11872072"/>
            <a:ext cx="2157163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1626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99" r:id="rId3"/>
    <p:sldLayoutId id="2147483801" r:id="rId4"/>
    <p:sldLayoutId id="2147483777" r:id="rId5"/>
    <p:sldLayoutId id="2147483781" r:id="rId6"/>
    <p:sldLayoutId id="2147483778" r:id="rId7"/>
    <p:sldLayoutId id="2147483783" r:id="rId8"/>
    <p:sldLayoutId id="2147483793" r:id="rId9"/>
    <p:sldLayoutId id="2147483786" r:id="rId10"/>
    <p:sldLayoutId id="2147483772" r:id="rId11"/>
    <p:sldLayoutId id="2147483758" r:id="rId12"/>
    <p:sldLayoutId id="2147483776" r:id="rId13"/>
    <p:sldLayoutId id="2147483797" r:id="rId14"/>
    <p:sldLayoutId id="2147483775" r:id="rId15"/>
    <p:sldLayoutId id="2147483785" r:id="rId16"/>
    <p:sldLayoutId id="2147483759" r:id="rId17"/>
    <p:sldLayoutId id="2147483784" r:id="rId18"/>
    <p:sldLayoutId id="2147483782" r:id="rId19"/>
    <p:sldLayoutId id="2147483791" r:id="rId20"/>
    <p:sldLayoutId id="2147483779" r:id="rId21"/>
    <p:sldLayoutId id="2147483780" r:id="rId22"/>
    <p:sldLayoutId id="2147483760" r:id="rId23"/>
    <p:sldLayoutId id="2147483761" r:id="rId24"/>
    <p:sldLayoutId id="2147483787" r:id="rId25"/>
    <p:sldLayoutId id="2147483768" r:id="rId26"/>
    <p:sldLayoutId id="2147483762" r:id="rId27"/>
    <p:sldLayoutId id="2147483763" r:id="rId28"/>
    <p:sldLayoutId id="2147483764" r:id="rId29"/>
    <p:sldLayoutId id="2147483792" r:id="rId30"/>
    <p:sldLayoutId id="2147483769" r:id="rId31"/>
    <p:sldLayoutId id="2147483770" r:id="rId32"/>
    <p:sldLayoutId id="2147483773" r:id="rId33"/>
    <p:sldLayoutId id="2147483794" r:id="rId34"/>
    <p:sldLayoutId id="2147483804" r:id="rId35"/>
    <p:sldLayoutId id="2147483805" r:id="rId36"/>
    <p:sldLayoutId id="2147483825" r:id="rId37"/>
    <p:sldLayoutId id="2147483826" r:id="rId38"/>
    <p:sldLayoutId id="2147483827" r:id="rId39"/>
    <p:sldLayoutId id="2147483829" r:id="rId40"/>
    <p:sldLayoutId id="2147483832" r:id="rId41"/>
    <p:sldLayoutId id="2147483836" r:id="rId42"/>
    <p:sldLayoutId id="2147483871" r:id="rId43"/>
    <p:sldLayoutId id="2147483890" r:id="rId44"/>
    <p:sldLayoutId id="2147483891" r:id="rId45"/>
  </p:sldLayoutIdLst>
  <p:transition spd="med"/>
  <p:hf hdr="0" ftr="0" dt="0"/>
  <p:txStyles>
    <p:titleStyle>
      <a:lvl1pPr marL="0" marR="0" indent="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212121"/>
          </a:solidFill>
          <a:uFillTx/>
          <a:latin typeface="Inter" panose="020B0502030000000004" pitchFamily="34" charset="0"/>
          <a:ea typeface="Inter" panose="020B0502030000000004" pitchFamily="34" charset="0"/>
          <a:cs typeface="+mj-cs"/>
          <a:sym typeface="Montserrat Semi Bold"/>
        </a:defRPr>
      </a:lvl1pPr>
      <a:lvl2pPr marL="0" marR="0" indent="2286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2pPr>
      <a:lvl3pPr marL="0" marR="0" indent="4572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3pPr>
      <a:lvl4pPr marL="0" marR="0" indent="6858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4pPr>
      <a:lvl5pPr marL="0" marR="0" indent="9144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5pPr>
      <a:lvl6pPr marL="0" marR="0" indent="11430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6pPr>
      <a:lvl7pPr marL="0" marR="0" indent="13716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7pPr>
      <a:lvl8pPr marL="0" marR="0" indent="16002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8pPr>
      <a:lvl9pPr marL="0" marR="0" indent="18288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9pPr>
    </p:titleStyle>
    <p:bodyStyle>
      <a:lvl1pPr marL="366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1pPr>
      <a:lvl2pPr marL="1001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2pPr>
      <a:lvl3pPr marL="1636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3pPr>
      <a:lvl4pPr marL="2271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4pPr>
      <a:lvl5pPr marL="2906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5pPr>
      <a:lvl6pPr marL="14165383" marR="0" indent="-10990383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14800383" marR="0" indent="-10990383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15435383" marR="0" indent="-10990383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16070383" marR="0" indent="-10990383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59723" y="785772"/>
            <a:ext cx="22238443" cy="1423277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a-DK" noProof="0"/>
              <a:t>Overskrift i en linje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9723" y="12407764"/>
            <a:ext cx="3512277" cy="279539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lnSpc>
                <a:spcPct val="92000"/>
              </a:lnSpc>
              <a:defRPr sz="1867">
                <a:solidFill>
                  <a:schemeClr val="accent1"/>
                </a:solidFill>
              </a:defRPr>
            </a:lvl1pPr>
          </a:lstStyle>
          <a:p>
            <a:r>
              <a:rPr lang="da-DK" noProof="0"/>
              <a:t>Side </a:t>
            </a:r>
            <a:fld id="{4F2B6656-7882-4CEF-9850-9EB873E823C4}" type="slidenum">
              <a:rPr lang="da-DK" noProof="0" smtClean="0"/>
              <a:pPr/>
              <a:t>‹nr.›</a:t>
            </a:fld>
            <a:endParaRPr lang="da-DK" noProof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>
          <a:xfrm>
            <a:off x="1059723" y="3200404"/>
            <a:ext cx="22238443" cy="86106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a-DK" noProof="0"/>
              <a:t>Tekstniveau 1</a:t>
            </a:r>
          </a:p>
          <a:p>
            <a:pPr lvl="1"/>
            <a:r>
              <a:rPr lang="da-DK" noProof="0"/>
              <a:t>Tekstniveau 2</a:t>
            </a:r>
          </a:p>
          <a:p>
            <a:pPr lvl="2"/>
            <a:r>
              <a:rPr lang="da-DK" noProof="0"/>
              <a:t>Tekstniveau 3</a:t>
            </a:r>
          </a:p>
          <a:p>
            <a:pPr lvl="3"/>
            <a:r>
              <a:rPr lang="da-DK" noProof="0"/>
              <a:t>Tekstniveau 4</a:t>
            </a:r>
          </a:p>
          <a:p>
            <a:pPr lvl="4"/>
            <a:r>
              <a:rPr lang="da-DK" noProof="0"/>
              <a:t>Tekstniveau 5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59723" y="12687300"/>
            <a:ext cx="3512277" cy="28390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867">
                <a:solidFill>
                  <a:schemeClr val="accent1"/>
                </a:solidFill>
              </a:defRPr>
            </a:lvl1pPr>
          </a:lstStyle>
          <a:p>
            <a:fld id="{AA6A5D16-EEF9-804E-AB0B-3FE018634BE0}" type="datetime3">
              <a:rPr lang="da-DK" noProof="0" smtClean="0"/>
              <a:t>29.04.2023</a:t>
            </a:fld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1133100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  <p:sldLayoutId id="2147483850" r:id="rId13"/>
    <p:sldLayoutId id="2147483851" r:id="rId14"/>
    <p:sldLayoutId id="2147483852" r:id="rId15"/>
    <p:sldLayoutId id="2147483853" r:id="rId16"/>
    <p:sldLayoutId id="2147483854" r:id="rId17"/>
  </p:sldLayoutIdLst>
  <p:hf sldNum="0" hdr="0" ftr="0" dt="0"/>
  <p:txStyles>
    <p:titleStyle>
      <a:lvl1pPr algn="l" defTabSz="1828823" rtl="0" eaLnBrk="1" latinLnBrk="0" hangingPunct="1">
        <a:lnSpc>
          <a:spcPct val="90000"/>
        </a:lnSpc>
        <a:spcBef>
          <a:spcPct val="0"/>
        </a:spcBef>
        <a:buNone/>
        <a:defRPr sz="9600" b="1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914411" indent="-914411" algn="l" defTabSz="1828823" rtl="0" eaLnBrk="1" latinLnBrk="0" hangingPunct="1">
        <a:lnSpc>
          <a:spcPct val="100000"/>
        </a:lnSpc>
        <a:spcBef>
          <a:spcPts val="0"/>
        </a:spcBef>
        <a:spcAft>
          <a:spcPts val="2667"/>
        </a:spcAft>
        <a:buClr>
          <a:schemeClr val="tx2"/>
        </a:buClr>
        <a:buFont typeface="Arial"/>
        <a:buChar char="•"/>
        <a:defRPr sz="6400" b="0" kern="1200">
          <a:solidFill>
            <a:srgbClr val="000000"/>
          </a:solidFill>
          <a:latin typeface="+mn-lt"/>
          <a:ea typeface="+mn-ea"/>
          <a:cs typeface="+mn-cs"/>
        </a:defRPr>
      </a:lvl1pPr>
      <a:lvl2pPr marL="1418418" indent="-914411" algn="l" defTabSz="1828823" rtl="0" eaLnBrk="1" latinLnBrk="0" hangingPunct="1">
        <a:lnSpc>
          <a:spcPct val="100000"/>
        </a:lnSpc>
        <a:spcBef>
          <a:spcPts val="0"/>
        </a:spcBef>
        <a:spcAft>
          <a:spcPts val="2667"/>
        </a:spcAft>
        <a:buClr>
          <a:schemeClr val="tx2"/>
        </a:buClr>
        <a:buFont typeface="Arial"/>
        <a:buChar char="•"/>
        <a:defRPr sz="5867" kern="1200">
          <a:solidFill>
            <a:srgbClr val="000000"/>
          </a:solidFill>
          <a:latin typeface="+mn-lt"/>
          <a:ea typeface="+mn-ea"/>
          <a:cs typeface="+mn-cs"/>
        </a:defRPr>
      </a:lvl2pPr>
      <a:lvl3pPr marL="1958424" indent="-914411" algn="l" defTabSz="1828823" rtl="0" eaLnBrk="1" latinLnBrk="0" hangingPunct="1">
        <a:lnSpc>
          <a:spcPct val="100000"/>
        </a:lnSpc>
        <a:spcBef>
          <a:spcPts val="0"/>
        </a:spcBef>
        <a:spcAft>
          <a:spcPts val="2667"/>
        </a:spcAft>
        <a:buClr>
          <a:schemeClr val="tx2"/>
        </a:buClr>
        <a:buFont typeface="Arial"/>
        <a:buChar char="•"/>
        <a:defRPr sz="5333" kern="1200" baseline="0">
          <a:solidFill>
            <a:srgbClr val="000000"/>
          </a:solidFill>
          <a:latin typeface="+mn-lt"/>
          <a:ea typeface="+mn-ea"/>
          <a:cs typeface="+mn-cs"/>
        </a:defRPr>
      </a:lvl3pPr>
      <a:lvl4pPr marL="2296829" indent="-914411" algn="l" defTabSz="1828823" rtl="0" eaLnBrk="1" latinLnBrk="0" hangingPunct="1">
        <a:lnSpc>
          <a:spcPct val="100000"/>
        </a:lnSpc>
        <a:spcBef>
          <a:spcPts val="0"/>
        </a:spcBef>
        <a:spcAft>
          <a:spcPts val="2667"/>
        </a:spcAft>
        <a:buClr>
          <a:schemeClr val="tx2"/>
        </a:buClr>
        <a:buFont typeface="Arial"/>
        <a:buChar char="•"/>
        <a:defRPr sz="5333" kern="1200">
          <a:solidFill>
            <a:srgbClr val="000000"/>
          </a:solidFill>
          <a:latin typeface="+mn-lt"/>
          <a:ea typeface="+mn-ea"/>
          <a:cs typeface="+mn-cs"/>
        </a:defRPr>
      </a:lvl4pPr>
      <a:lvl5pPr marL="2620833" indent="-914411" algn="l" defTabSz="1828823" rtl="0" eaLnBrk="1" latinLnBrk="0" hangingPunct="1">
        <a:lnSpc>
          <a:spcPct val="100000"/>
        </a:lnSpc>
        <a:spcBef>
          <a:spcPts val="0"/>
        </a:spcBef>
        <a:spcAft>
          <a:spcPts val="2667"/>
        </a:spcAft>
        <a:buClr>
          <a:schemeClr val="tx2"/>
        </a:buClr>
        <a:buFont typeface="Arial"/>
        <a:buChar char="•"/>
        <a:defRPr sz="5333" kern="1200" baseline="0">
          <a:solidFill>
            <a:srgbClr val="000000"/>
          </a:solidFill>
          <a:latin typeface="+mn-lt"/>
          <a:ea typeface="+mn-ea"/>
          <a:cs typeface="+mn-cs"/>
        </a:defRPr>
      </a:lvl5pPr>
      <a:lvl6pPr marL="5029263" indent="-457206" algn="l" defTabSz="1828823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74" indent="-457206" algn="l" defTabSz="1828823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86" indent="-457206" algn="l" defTabSz="1828823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97" indent="-457206" algn="l" defTabSz="1828823" rtl="0" eaLnBrk="1" latinLnBrk="0" hangingPunct="1">
        <a:spcBef>
          <a:spcPct val="20000"/>
        </a:spcBef>
        <a:buFont typeface="Arial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411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828823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3pPr>
      <a:lvl4pPr marL="2743234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5pPr>
      <a:lvl6pPr marL="4572057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6pPr>
      <a:lvl7pPr marL="5486469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7pPr>
      <a:lvl8pPr marL="6400880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8pPr>
      <a:lvl9pPr marL="7315291" algn="l" defTabSz="1828823" rtl="0" eaLnBrk="1" latinLnBrk="0" hangingPunct="1">
        <a:defRPr sz="37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47902" y="2778125"/>
            <a:ext cx="1987973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Klik for at redigere titeltypografi i masteren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43667" y="4918079"/>
            <a:ext cx="17665701" cy="7308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a-DK" dirty="0"/>
              <a:t>Klik for at redigere typografi i masteren</a:t>
            </a:r>
          </a:p>
          <a:p>
            <a:pPr lvl="1"/>
            <a:r>
              <a:rPr lang="da-DK" dirty="0"/>
              <a:t>Andet niveau</a:t>
            </a:r>
          </a:p>
          <a:p>
            <a:pPr lvl="2"/>
            <a:r>
              <a:rPr lang="da-DK" dirty="0"/>
              <a:t>Tredje niveau</a:t>
            </a:r>
          </a:p>
          <a:p>
            <a:pPr lvl="3"/>
            <a:r>
              <a:rPr lang="da-DK" dirty="0"/>
              <a:t>Fjerde niveau</a:t>
            </a:r>
          </a:p>
          <a:p>
            <a:pPr lvl="4"/>
            <a:r>
              <a:rPr lang="da-DK" dirty="0"/>
              <a:t>Femte niveau</a:t>
            </a:r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2571675" y="12553954"/>
            <a:ext cx="19177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20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391C1C03-64AA-4A6A-8E11-1C44136D6975}" type="datetime1">
              <a:rPr lang="da-DK" smtClean="0"/>
              <a:t>29-04-2023</a:t>
            </a:fld>
            <a:endParaRPr lang="da-DK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4647531" y="12553954"/>
            <a:ext cx="7721600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2000" dirty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da-DK"/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272098" y="12553954"/>
            <a:ext cx="673101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2000" smtClean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FF8781D9-8F8F-4B10-9E7A-CD725C92131A}" type="slidenum">
              <a:rPr lang="da-DK" smtClean="0"/>
              <a:pPr>
                <a:defRPr/>
              </a:pPr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82280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  <p:sldLayoutId id="2147483867" r:id="rId12"/>
    <p:sldLayoutId id="2147483868" r:id="rId13"/>
    <p:sldLayoutId id="2147483869" r:id="rId14"/>
    <p:sldLayoutId id="2147483870" r:id="rId15"/>
  </p:sldLayoutIdLst>
  <p:hf hdr="0" ftr="0"/>
  <p:txStyles>
    <p:titleStyle>
      <a:lvl1pPr algn="l" rtl="0" eaLnBrk="1" fontAlgn="base" hangingPunct="1">
        <a:lnSpc>
          <a:spcPts val="9000"/>
        </a:lnSpc>
        <a:spcBef>
          <a:spcPct val="0"/>
        </a:spcBef>
        <a:spcAft>
          <a:spcPct val="0"/>
        </a:spcAft>
        <a:defRPr sz="72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9000"/>
        </a:lnSpc>
        <a:spcBef>
          <a:spcPct val="0"/>
        </a:spcBef>
        <a:spcAft>
          <a:spcPct val="0"/>
        </a:spcAft>
        <a:defRPr sz="7200" b="1">
          <a:solidFill>
            <a:srgbClr val="050028"/>
          </a:solidFill>
          <a:latin typeface="Arial" charset="0"/>
        </a:defRPr>
      </a:lvl2pPr>
      <a:lvl3pPr algn="l" rtl="0" eaLnBrk="1" fontAlgn="base" hangingPunct="1">
        <a:lnSpc>
          <a:spcPts val="9000"/>
        </a:lnSpc>
        <a:spcBef>
          <a:spcPct val="0"/>
        </a:spcBef>
        <a:spcAft>
          <a:spcPct val="0"/>
        </a:spcAft>
        <a:defRPr sz="7200" b="1">
          <a:solidFill>
            <a:srgbClr val="050028"/>
          </a:solidFill>
          <a:latin typeface="Arial" charset="0"/>
        </a:defRPr>
      </a:lvl3pPr>
      <a:lvl4pPr algn="l" rtl="0" eaLnBrk="1" fontAlgn="base" hangingPunct="1">
        <a:lnSpc>
          <a:spcPts val="9000"/>
        </a:lnSpc>
        <a:spcBef>
          <a:spcPct val="0"/>
        </a:spcBef>
        <a:spcAft>
          <a:spcPct val="0"/>
        </a:spcAft>
        <a:defRPr sz="7200" b="1">
          <a:solidFill>
            <a:srgbClr val="050028"/>
          </a:solidFill>
          <a:latin typeface="Arial" charset="0"/>
        </a:defRPr>
      </a:lvl4pPr>
      <a:lvl5pPr algn="l" rtl="0" eaLnBrk="1" fontAlgn="base" hangingPunct="1">
        <a:lnSpc>
          <a:spcPts val="9000"/>
        </a:lnSpc>
        <a:spcBef>
          <a:spcPct val="0"/>
        </a:spcBef>
        <a:spcAft>
          <a:spcPct val="0"/>
        </a:spcAft>
        <a:defRPr sz="7200" b="1">
          <a:solidFill>
            <a:srgbClr val="050028"/>
          </a:solidFill>
          <a:latin typeface="Arial" charset="0"/>
        </a:defRPr>
      </a:lvl5pPr>
      <a:lvl6pPr marL="914411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7200" b="1">
          <a:solidFill>
            <a:schemeClr val="bg2"/>
          </a:solidFill>
          <a:latin typeface="Arial" charset="0"/>
        </a:defRPr>
      </a:lvl6pPr>
      <a:lvl7pPr marL="1828823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7200" b="1">
          <a:solidFill>
            <a:schemeClr val="bg2"/>
          </a:solidFill>
          <a:latin typeface="Arial" charset="0"/>
        </a:defRPr>
      </a:lvl7pPr>
      <a:lvl8pPr marL="2743234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7200" b="1">
          <a:solidFill>
            <a:schemeClr val="bg2"/>
          </a:solidFill>
          <a:latin typeface="Arial" charset="0"/>
        </a:defRPr>
      </a:lvl8pPr>
      <a:lvl9pPr marL="3657646" algn="l" rtl="0" eaLnBrk="1" fontAlgn="base" hangingPunct="1">
        <a:lnSpc>
          <a:spcPct val="83000"/>
        </a:lnSpc>
        <a:spcBef>
          <a:spcPct val="0"/>
        </a:spcBef>
        <a:spcAft>
          <a:spcPct val="0"/>
        </a:spcAft>
        <a:defRPr sz="7200" b="1">
          <a:solidFill>
            <a:schemeClr val="bg2"/>
          </a:solidFill>
          <a:latin typeface="Arial" charset="0"/>
        </a:defRPr>
      </a:lvl9pPr>
    </p:titleStyle>
    <p:bodyStyle>
      <a:lvl1pPr marL="361954" indent="-361954" algn="l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Char char="•"/>
        <a:defRPr sz="4400">
          <a:solidFill>
            <a:schemeClr val="tx1"/>
          </a:solidFill>
          <a:latin typeface="+mn-lt"/>
          <a:ea typeface="+mn-ea"/>
          <a:cs typeface="+mn-cs"/>
        </a:defRPr>
      </a:lvl1pPr>
      <a:lvl2pPr marL="717558" indent="-368306" algn="l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Char char="•"/>
        <a:defRPr sz="3200">
          <a:solidFill>
            <a:schemeClr val="tx1"/>
          </a:solidFill>
          <a:latin typeface="+mn-lt"/>
        </a:defRPr>
      </a:lvl2pPr>
      <a:lvl3pPr marL="1066813" indent="-349255" algn="l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Char char="•"/>
        <a:defRPr sz="3200">
          <a:solidFill>
            <a:schemeClr val="tx1"/>
          </a:solidFill>
          <a:latin typeface="+mn-lt"/>
        </a:defRPr>
      </a:lvl3pPr>
      <a:lvl4pPr marL="1438295" indent="-371482" algn="l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Char char="•"/>
        <a:defRPr sz="3200">
          <a:solidFill>
            <a:schemeClr val="tx1"/>
          </a:solidFill>
          <a:latin typeface="+mn-lt"/>
        </a:defRPr>
      </a:lvl4pPr>
      <a:lvl5pPr marL="1784372" indent="-346082" algn="l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Char char="•"/>
        <a:defRPr sz="3200">
          <a:solidFill>
            <a:schemeClr val="tx1"/>
          </a:solidFill>
          <a:latin typeface="+mn-lt"/>
        </a:defRPr>
      </a:lvl5pPr>
      <a:lvl6pPr marL="4137078" indent="-34290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2"/>
          </a:solidFill>
          <a:latin typeface="+mn-lt"/>
        </a:defRPr>
      </a:lvl6pPr>
      <a:lvl7pPr marL="5051490" indent="-34290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2"/>
          </a:solidFill>
          <a:latin typeface="+mn-lt"/>
        </a:defRPr>
      </a:lvl7pPr>
      <a:lvl8pPr marL="5965901" indent="-34290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2"/>
          </a:solidFill>
          <a:latin typeface="+mn-lt"/>
        </a:defRPr>
      </a:lvl8pPr>
      <a:lvl9pPr marL="6880313" indent="-342906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bg2"/>
          </a:solidFill>
          <a:latin typeface="+mn-lt"/>
        </a:defRPr>
      </a:lvl9pPr>
    </p:bodyStyle>
    <p:otherStyle>
      <a:defPPr>
        <a:defRPr lang="da-DK"/>
      </a:defPPr>
      <a:lvl1pPr marL="0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11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23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34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46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57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69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80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91" algn="l" defTabSz="1828823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>
            <a:spLocks noGrp="1"/>
          </p:cNvSpPr>
          <p:nvPr>
            <p:ph type="title"/>
          </p:nvPr>
        </p:nvSpPr>
        <p:spPr>
          <a:xfrm>
            <a:off x="1689100" y="9525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Titeltext</a:t>
            </a:r>
            <a:endParaRPr dirty="0"/>
          </a:p>
        </p:txBody>
      </p:sp>
      <p:sp>
        <p:nvSpPr>
          <p:cNvPr id="5" name="Shape 5"/>
          <p:cNvSpPr>
            <a:spLocks noGrp="1"/>
          </p:cNvSpPr>
          <p:nvPr>
            <p:ph type="body" idx="1"/>
          </p:nvPr>
        </p:nvSpPr>
        <p:spPr>
          <a:xfrm>
            <a:off x="1689100" y="3238500"/>
            <a:ext cx="21005800" cy="9207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Autofit/>
          </a:bodyPr>
          <a:lstStyle/>
          <a:p>
            <a:r>
              <a:rPr dirty="0" err="1"/>
              <a:t>Textebene</a:t>
            </a:r>
            <a:r>
              <a:rPr dirty="0"/>
              <a:t> 1</a:t>
            </a:r>
          </a:p>
          <a:p>
            <a:pPr lvl="1"/>
            <a:r>
              <a:rPr dirty="0" err="1"/>
              <a:t>Textebene</a:t>
            </a:r>
            <a:r>
              <a:rPr dirty="0"/>
              <a:t> 2</a:t>
            </a:r>
          </a:p>
          <a:p>
            <a:pPr lvl="2"/>
            <a:r>
              <a:rPr dirty="0" err="1"/>
              <a:t>Textebene</a:t>
            </a:r>
            <a:r>
              <a:rPr dirty="0"/>
              <a:t> 3</a:t>
            </a:r>
          </a:p>
          <a:p>
            <a:pPr lvl="3"/>
            <a:r>
              <a:rPr dirty="0" err="1"/>
              <a:t>Textebene</a:t>
            </a:r>
            <a:r>
              <a:rPr dirty="0"/>
              <a:t> 4</a:t>
            </a:r>
          </a:p>
          <a:p>
            <a:pPr lvl="4"/>
            <a:r>
              <a:rPr dirty="0" err="1"/>
              <a:t>Textebene</a:t>
            </a:r>
            <a:r>
              <a:rPr dirty="0"/>
              <a:t> 5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7101266-EA59-4E43-AF57-D193C56B77C7}"/>
              </a:ext>
            </a:extLst>
          </p:cNvPr>
          <p:cNvPicPr>
            <a:picLocks noChangeAspect="1"/>
          </p:cNvPicPr>
          <p:nvPr userDrawn="1"/>
        </p:nvPicPr>
        <p:blipFill>
          <a:blip r:embed="rId60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65"/>
              </a:ext>
            </a:extLst>
          </a:blip>
          <a:stretch>
            <a:fillRect/>
          </a:stretch>
        </p:blipFill>
        <p:spPr>
          <a:xfrm>
            <a:off x="21388638" y="11872072"/>
            <a:ext cx="2157164" cy="147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5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  <p:sldLayoutId id="2147483905" r:id="rId12"/>
    <p:sldLayoutId id="2147483906" r:id="rId13"/>
    <p:sldLayoutId id="2147483907" r:id="rId14"/>
    <p:sldLayoutId id="2147483908" r:id="rId15"/>
    <p:sldLayoutId id="2147483909" r:id="rId16"/>
    <p:sldLayoutId id="2147483910" r:id="rId17"/>
    <p:sldLayoutId id="2147483911" r:id="rId18"/>
    <p:sldLayoutId id="2147483912" r:id="rId19"/>
    <p:sldLayoutId id="2147483913" r:id="rId20"/>
    <p:sldLayoutId id="2147483914" r:id="rId21"/>
    <p:sldLayoutId id="2147483915" r:id="rId22"/>
    <p:sldLayoutId id="2147483916" r:id="rId23"/>
    <p:sldLayoutId id="2147483917" r:id="rId24"/>
    <p:sldLayoutId id="2147483918" r:id="rId25"/>
    <p:sldLayoutId id="2147483919" r:id="rId26"/>
    <p:sldLayoutId id="2147483920" r:id="rId27"/>
    <p:sldLayoutId id="2147483921" r:id="rId28"/>
    <p:sldLayoutId id="2147483922" r:id="rId29"/>
    <p:sldLayoutId id="2147483923" r:id="rId30"/>
    <p:sldLayoutId id="2147483924" r:id="rId31"/>
    <p:sldLayoutId id="2147483925" r:id="rId32"/>
    <p:sldLayoutId id="2147483926" r:id="rId33"/>
    <p:sldLayoutId id="2147483927" r:id="rId34"/>
    <p:sldLayoutId id="2147483928" r:id="rId35"/>
    <p:sldLayoutId id="2147483929" r:id="rId36"/>
    <p:sldLayoutId id="2147483930" r:id="rId37"/>
    <p:sldLayoutId id="2147483931" r:id="rId38"/>
    <p:sldLayoutId id="2147483932" r:id="rId39"/>
    <p:sldLayoutId id="2147483933" r:id="rId40"/>
    <p:sldLayoutId id="2147483934" r:id="rId41"/>
    <p:sldLayoutId id="2147483935" r:id="rId42"/>
    <p:sldLayoutId id="2147483936" r:id="rId43"/>
    <p:sldLayoutId id="2147483937" r:id="rId44"/>
    <p:sldLayoutId id="2147483939" r:id="rId45"/>
    <p:sldLayoutId id="2147483940" r:id="rId46"/>
    <p:sldLayoutId id="2147483941" r:id="rId47"/>
    <p:sldLayoutId id="2147483942" r:id="rId48"/>
    <p:sldLayoutId id="2147483943" r:id="rId49"/>
    <p:sldLayoutId id="2147483947" r:id="rId50"/>
    <p:sldLayoutId id="2147483948" r:id="rId51"/>
    <p:sldLayoutId id="2147483949" r:id="rId52"/>
    <p:sldLayoutId id="2147483953" r:id="rId53"/>
    <p:sldLayoutId id="2147483954" r:id="rId54"/>
    <p:sldLayoutId id="2147483961" r:id="rId55"/>
    <p:sldLayoutId id="2147483964" r:id="rId56"/>
    <p:sldLayoutId id="2147483965" r:id="rId57"/>
    <p:sldLayoutId id="2147483966" r:id="rId58"/>
  </p:sldLayoutIdLst>
  <p:transition spd="med"/>
  <p:hf hdr="0" ftr="0" dt="0"/>
  <p:txStyles>
    <p:titleStyle>
      <a:lvl1pPr marL="0" marR="0" indent="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200" b="1" i="0" u="none" strike="noStrike" cap="none" spc="0" baseline="0">
          <a:ln>
            <a:noFill/>
          </a:ln>
          <a:solidFill>
            <a:srgbClr val="212121"/>
          </a:solidFill>
          <a:uFillTx/>
          <a:latin typeface="Inter" panose="020B0502030000000004" pitchFamily="34" charset="0"/>
          <a:ea typeface="Inter" panose="020B0502030000000004" pitchFamily="34" charset="0"/>
          <a:cs typeface="+mj-cs"/>
          <a:sym typeface="Montserrat Semi Bold"/>
        </a:defRPr>
      </a:lvl1pPr>
      <a:lvl2pPr marL="0" marR="0" indent="2286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2pPr>
      <a:lvl3pPr marL="0" marR="0" indent="4572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3pPr>
      <a:lvl4pPr marL="0" marR="0" indent="6858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4pPr>
      <a:lvl5pPr marL="0" marR="0" indent="9144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5pPr>
      <a:lvl6pPr marL="0" marR="0" indent="11430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6pPr>
      <a:lvl7pPr marL="0" marR="0" indent="13716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7pPr>
      <a:lvl8pPr marL="0" marR="0" indent="16002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8pPr>
      <a:lvl9pPr marL="0" marR="0" indent="1828800" algn="l" defTabSz="825500" rtl="0" eaLnBrk="1" latinLnBrk="0" hangingPunct="1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560" baseline="0">
          <a:ln>
            <a:noFill/>
          </a:ln>
          <a:solidFill>
            <a:srgbClr val="212121"/>
          </a:solidFill>
          <a:uFillTx/>
          <a:latin typeface="+mj-lt"/>
          <a:ea typeface="+mj-ea"/>
          <a:cs typeface="+mj-cs"/>
          <a:sym typeface="Montserrat Semi Bold"/>
        </a:defRPr>
      </a:lvl9pPr>
    </p:titleStyle>
    <p:bodyStyle>
      <a:lvl1pPr marL="366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1pPr>
      <a:lvl2pPr marL="1001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2pPr>
      <a:lvl3pPr marL="1636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3pPr>
      <a:lvl4pPr marL="2271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4pPr>
      <a:lvl5pPr marL="2906346" marR="0" indent="-366346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chemeClr val="tx2">
              <a:lumMod val="10000"/>
            </a:schemeClr>
          </a:solidFill>
          <a:uFillTx/>
          <a:latin typeface="Inter" panose="020B0502030000000004" pitchFamily="34" charset="0"/>
          <a:ea typeface="Inter" panose="020B0502030000000004" pitchFamily="34" charset="0"/>
          <a:cs typeface="Inter" panose="020B0502030000000004" pitchFamily="34" charset="0"/>
          <a:sym typeface="Montserrat Light"/>
        </a:defRPr>
      </a:lvl5pPr>
      <a:lvl6pPr marL="14165384" marR="0" indent="-10990384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6pPr>
      <a:lvl7pPr marL="14800384" marR="0" indent="-10990384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7pPr>
      <a:lvl8pPr marL="15435384" marR="0" indent="-10990384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8pPr>
      <a:lvl9pPr marL="16070384" marR="0" indent="-10990384" algn="l" defTabSz="825500" eaLnBrk="1" latinLnBrk="0" hangingPunct="1">
        <a:lnSpc>
          <a:spcPct val="120000"/>
        </a:lnSpc>
        <a:spcBef>
          <a:spcPts val="5200"/>
        </a:spcBef>
        <a:spcAft>
          <a:spcPts val="0"/>
        </a:spcAft>
        <a:buClrTx/>
        <a:buSzPct val="75000"/>
        <a:buFontTx/>
        <a:buChar char="•"/>
        <a:tabLst/>
        <a:defRPr sz="3000" b="0" i="0" u="none" strike="noStrike" cap="none" spc="0" baseline="0">
          <a:ln>
            <a:noFill/>
          </a:ln>
          <a:solidFill>
            <a:srgbClr val="5E5E5E"/>
          </a:solidFill>
          <a:uFillTx/>
          <a:latin typeface="Montserrat Light"/>
          <a:ea typeface="Montserrat Light"/>
          <a:cs typeface="Montserrat Light"/>
          <a:sym typeface="Montserrat Light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26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6.xml"/><Relationship Id="rId6" Type="http://schemas.openxmlformats.org/officeDocument/2006/relationships/image" Target="../media/image38.emf"/><Relationship Id="rId5" Type="http://schemas.openxmlformats.org/officeDocument/2006/relationships/image" Target="../media/image37.png"/><Relationship Id="rId4" Type="http://schemas.openxmlformats.org/officeDocument/2006/relationships/image" Target="../media/image36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1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2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2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13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26.xml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22.xml"/><Relationship Id="rId4" Type="http://schemas.openxmlformats.org/officeDocument/2006/relationships/image" Target="../media/image72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130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3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3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3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3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3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3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3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8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13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13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132.xml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86EC63C-8121-404E-9F9B-58D0544044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7134" y="578219"/>
            <a:ext cx="10446755" cy="4348492"/>
          </a:xfrm>
        </p:spPr>
        <p:txBody>
          <a:bodyPr/>
          <a:lstStyle/>
          <a:p>
            <a:r>
              <a:rPr lang="da-DK" dirty="0"/>
              <a:t>Dynamiske effekter på sundhedsområdet ved tidlig opsporing af prostatakræft</a:t>
            </a: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9D35EB0-DAE3-DD41-8954-343590DD3CE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1</a:t>
            </a:fld>
            <a:endParaRPr lang="da-DK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A574F64C-61AD-3B43-8649-415A9EFFE6D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75650" y="8423432"/>
            <a:ext cx="9385892" cy="3668945"/>
          </a:xfrm>
        </p:spPr>
        <p:txBody>
          <a:bodyPr/>
          <a:lstStyle/>
          <a:p>
            <a:pPr>
              <a:spcBef>
                <a:spcPts val="1800"/>
              </a:spcBef>
            </a:pPr>
            <a:r>
              <a:rPr lang="da-DK" dirty="0" smtClean="0"/>
              <a:t>Jakob Kjellberg</a:t>
            </a:r>
          </a:p>
          <a:p>
            <a:pPr>
              <a:spcBef>
                <a:spcPts val="1800"/>
              </a:spcBef>
            </a:pPr>
            <a:r>
              <a:rPr lang="da-DK" dirty="0" smtClean="0"/>
              <a:t>Professor VIVE</a:t>
            </a:r>
          </a:p>
          <a:p>
            <a:pPr>
              <a:spcBef>
                <a:spcPts val="1800"/>
              </a:spcBef>
            </a:pPr>
            <a:endParaRPr lang="da-DK" dirty="0" smtClean="0"/>
          </a:p>
        </p:txBody>
      </p:sp>
      <p:pic>
        <p:nvPicPr>
          <p:cNvPr id="6" name="Pladsholder til billede 5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037079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Agenda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2027041" y="3823664"/>
            <a:ext cx="20317222" cy="7300808"/>
          </a:xfrm>
        </p:spPr>
        <p:txBody>
          <a:bodyPr/>
          <a:lstStyle/>
          <a:p>
            <a:r>
              <a:rPr lang="da-DK" b="1" dirty="0" smtClean="0"/>
              <a:t>1: Hvad er det for en sundhedspolitisk agenda vi kigger ind </a:t>
            </a:r>
          </a:p>
          <a:p>
            <a:r>
              <a:rPr lang="da-DK" b="1" dirty="0" smtClean="0"/>
              <a:t>2: Hvordan opgøres dynamiske effekter i sundhedsvæsenet</a:t>
            </a:r>
            <a:endParaRPr lang="da-DK" dirty="0" smtClean="0"/>
          </a:p>
          <a:p>
            <a:r>
              <a:rPr lang="da-DK" b="1" dirty="0" smtClean="0"/>
              <a:t>3: Hvorfor bliver det ualmindelig vanskeligt at overtale politikere til at indfører et program for tidlig </a:t>
            </a:r>
            <a:r>
              <a:rPr lang="da-DK" b="1" dirty="0"/>
              <a:t>opsporing af </a:t>
            </a:r>
            <a:r>
              <a:rPr lang="da-DK" b="1" dirty="0" smtClean="0"/>
              <a:t>prostatakræft</a:t>
            </a:r>
            <a:endParaRPr lang="da-DK" dirty="0" smtClean="0"/>
          </a:p>
          <a:p>
            <a:endParaRPr lang="da-DK" dirty="0" smtClean="0"/>
          </a:p>
          <a:p>
            <a:endParaRPr lang="da-DK" dirty="0" smtClean="0"/>
          </a:p>
          <a:p>
            <a:pPr lvl="1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2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183704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07024" y="1188550"/>
            <a:ext cx="17048656" cy="1728192"/>
          </a:xfrm>
        </p:spPr>
        <p:txBody>
          <a:bodyPr/>
          <a:lstStyle/>
          <a:p>
            <a:r>
              <a:rPr lang="da-DK" sz="5600" i="1" dirty="0"/>
              <a:t>Demografi og levetid som </a:t>
            </a:r>
            <a:r>
              <a:rPr lang="da-DK" sz="5600" i="1" dirty="0" smtClean="0"/>
              <a:t>forandringsmotor</a:t>
            </a:r>
            <a:br>
              <a:rPr lang="da-DK" sz="5600" i="1" dirty="0" smtClean="0"/>
            </a:br>
            <a:r>
              <a:rPr lang="da-DK" sz="5600" i="1" dirty="0"/>
              <a:t>	</a:t>
            </a:r>
            <a:r>
              <a:rPr lang="da-DK" sz="5600" i="1" dirty="0" smtClean="0"/>
              <a:t>- væksten fra 0’erne kommer næppe tilbage</a:t>
            </a:r>
            <a:endParaRPr lang="da-DK" sz="5600" dirty="0"/>
          </a:p>
        </p:txBody>
      </p:sp>
      <p:pic>
        <p:nvPicPr>
          <p:cNvPr id="9" name="Billed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934" y="3459073"/>
            <a:ext cx="8343088" cy="8849754"/>
          </a:xfrm>
          <a:prstGeom prst="rect">
            <a:avLst/>
          </a:prstGeom>
        </p:spPr>
      </p:pic>
      <p:sp>
        <p:nvSpPr>
          <p:cNvPr id="12" name="Tekstfelt 11"/>
          <p:cNvSpPr txBox="1"/>
          <p:nvPr/>
        </p:nvSpPr>
        <p:spPr>
          <a:xfrm>
            <a:off x="4279750" y="12591786"/>
            <a:ext cx="2390398" cy="7571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600" dirty="0"/>
              <a:t>Kilde: DST</a:t>
            </a:r>
          </a:p>
        </p:txBody>
      </p:sp>
      <p:grpSp>
        <p:nvGrpSpPr>
          <p:cNvPr id="5" name="Gruppe 4"/>
          <p:cNvGrpSpPr/>
          <p:nvPr/>
        </p:nvGrpSpPr>
        <p:grpSpPr>
          <a:xfrm>
            <a:off x="12832690" y="6996058"/>
            <a:ext cx="10829168" cy="6486678"/>
            <a:chOff x="6359361" y="271278"/>
            <a:chExt cx="4745503" cy="3243339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6689966" y="715224"/>
              <a:ext cx="4153667" cy="2599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kstboks 4"/>
            <p:cNvSpPr txBox="1"/>
            <p:nvPr/>
          </p:nvSpPr>
          <p:spPr>
            <a:xfrm>
              <a:off x="6906189" y="271278"/>
              <a:ext cx="2529156" cy="4924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 defTabSz="1828800" hangingPunct="1">
                <a:lnSpc>
                  <a:spcPct val="100000"/>
                </a:lnSpc>
                <a:defRPr/>
              </a:pPr>
              <a:r>
                <a:rPr lang="da-DK" sz="3200" kern="1200" dirty="0">
                  <a:solidFill>
                    <a:prstClr val="black"/>
                  </a:solidFill>
                  <a:latin typeface="Arial"/>
                </a:rPr>
                <a:t>Hospitalssenge pr. 1000 indbyggere 1997-2018</a:t>
              </a:r>
            </a:p>
          </p:txBody>
        </p:sp>
        <p:sp>
          <p:nvSpPr>
            <p:cNvPr id="8" name="Tekstboks 25"/>
            <p:cNvSpPr txBox="1"/>
            <p:nvPr/>
          </p:nvSpPr>
          <p:spPr>
            <a:xfrm>
              <a:off x="6359361" y="715404"/>
              <a:ext cx="350092" cy="2616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1828800" hangingPunct="1">
                <a:lnSpc>
                  <a:spcPct val="100000"/>
                </a:lnSpc>
                <a:defRPr/>
              </a:pPr>
              <a:r>
                <a:rPr lang="da-DK" sz="2800" kern="1200" dirty="0">
                  <a:solidFill>
                    <a:prstClr val="black"/>
                  </a:solidFill>
                  <a:latin typeface="Arial"/>
                </a:rPr>
                <a:t>4,6</a:t>
              </a:r>
            </a:p>
          </p:txBody>
        </p:sp>
        <p:sp>
          <p:nvSpPr>
            <p:cNvPr id="10" name="Tekstboks 26"/>
            <p:cNvSpPr txBox="1"/>
            <p:nvPr/>
          </p:nvSpPr>
          <p:spPr>
            <a:xfrm>
              <a:off x="10600808" y="2959965"/>
              <a:ext cx="504056" cy="261610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defTabSz="1828800" hangingPunct="1">
                <a:lnSpc>
                  <a:spcPct val="100000"/>
                </a:lnSpc>
                <a:defRPr/>
              </a:pPr>
              <a:r>
                <a:rPr lang="da-DK" sz="2800" kern="1200" dirty="0">
                  <a:solidFill>
                    <a:prstClr val="black"/>
                  </a:solidFill>
                  <a:latin typeface="Arial"/>
                </a:rPr>
                <a:t>2,8</a:t>
              </a:r>
            </a:p>
          </p:txBody>
        </p:sp>
        <p:sp>
          <p:nvSpPr>
            <p:cNvPr id="11" name="Tekstboks 6"/>
            <p:cNvSpPr txBox="1"/>
            <p:nvPr/>
          </p:nvSpPr>
          <p:spPr>
            <a:xfrm>
              <a:off x="6485591" y="3268395"/>
              <a:ext cx="567059" cy="246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828800" hangingPunct="1">
                <a:lnSpc>
                  <a:spcPct val="100000"/>
                </a:lnSpc>
                <a:defRPr/>
              </a:pPr>
              <a:r>
                <a:rPr lang="da-DK" sz="3200" kern="1200" dirty="0">
                  <a:solidFill>
                    <a:prstClr val="black"/>
                  </a:solidFill>
                  <a:latin typeface="Arial"/>
                </a:rPr>
                <a:t>1997</a:t>
              </a:r>
            </a:p>
          </p:txBody>
        </p:sp>
        <p:sp>
          <p:nvSpPr>
            <p:cNvPr id="13" name="Tekstboks 28"/>
            <p:cNvSpPr txBox="1"/>
            <p:nvPr/>
          </p:nvSpPr>
          <p:spPr>
            <a:xfrm>
              <a:off x="10488488" y="3268395"/>
              <a:ext cx="567059" cy="24622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 defTabSz="1828800" hangingPunct="1">
                <a:lnSpc>
                  <a:spcPct val="100000"/>
                </a:lnSpc>
                <a:defRPr/>
              </a:pPr>
              <a:r>
                <a:rPr lang="da-DK" sz="3200" kern="1200" dirty="0">
                  <a:solidFill>
                    <a:prstClr val="black"/>
                  </a:solidFill>
                  <a:latin typeface="Arial"/>
                </a:rPr>
                <a:t>2018</a:t>
              </a:r>
            </a:p>
          </p:txBody>
        </p:sp>
      </p:grpSp>
      <p:grpSp>
        <p:nvGrpSpPr>
          <p:cNvPr id="14" name="Gruppe 13">
            <a:extLst>
              <a:ext uri="{FF2B5EF4-FFF2-40B4-BE49-F238E27FC236}">
                <a16:creationId xmlns:a16="http://schemas.microsoft.com/office/drawing/2014/main" id="{291CAC58-7929-4878-841C-422AA6B0209A}"/>
              </a:ext>
            </a:extLst>
          </p:cNvPr>
          <p:cNvGrpSpPr/>
          <p:nvPr/>
        </p:nvGrpSpPr>
        <p:grpSpPr>
          <a:xfrm>
            <a:off x="12678118" y="249523"/>
            <a:ext cx="10983740" cy="6495066"/>
            <a:chOff x="6373424" y="191073"/>
            <a:chExt cx="5073938" cy="3247533"/>
          </a:xfrm>
        </p:grpSpPr>
        <p:graphicFrame>
          <p:nvGraphicFramePr>
            <p:cNvPr id="15" name="Diagram 14">
              <a:extLst>
                <a:ext uri="{FF2B5EF4-FFF2-40B4-BE49-F238E27FC236}">
                  <a16:creationId xmlns:a16="http://schemas.microsoft.com/office/drawing/2014/main" id="{4474291B-4BA1-4AA6-B7B4-EC7495A9083E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6373424" y="316807"/>
            <a:ext cx="5073938" cy="31217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6" name="Tekstboks 4">
              <a:extLst>
                <a:ext uri="{FF2B5EF4-FFF2-40B4-BE49-F238E27FC236}">
                  <a16:creationId xmlns:a16="http://schemas.microsoft.com/office/drawing/2014/main" id="{5B0E09EA-2BF4-4C4D-8D63-CECBB39FD9BB}"/>
                </a:ext>
              </a:extLst>
            </p:cNvPr>
            <p:cNvSpPr txBox="1"/>
            <p:nvPr/>
          </p:nvSpPr>
          <p:spPr>
            <a:xfrm>
              <a:off x="6850162" y="191073"/>
              <a:ext cx="3228536" cy="49244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 lIns="0" tIns="0" rIns="0" bIns="0" rtlCol="0">
              <a:spAutoFit/>
            </a:bodyPr>
            <a:lstStyle/>
            <a:p>
              <a:pPr algn="ctr" defTabSz="1828800" hangingPunct="1">
                <a:lnSpc>
                  <a:spcPct val="100000"/>
                </a:lnSpc>
                <a:defRPr/>
              </a:pPr>
              <a:r>
                <a:rPr lang="da-DK" sz="3200" kern="1200" dirty="0">
                  <a:solidFill>
                    <a:prstClr val="black"/>
                  </a:solidFill>
                  <a:latin typeface="Arial"/>
                </a:rPr>
                <a:t>Akutte indlæggelser af ældre</a:t>
              </a:r>
              <a:br>
                <a:rPr lang="da-DK" sz="3200" kern="1200" dirty="0">
                  <a:solidFill>
                    <a:prstClr val="black"/>
                  </a:solidFill>
                  <a:latin typeface="Arial"/>
                </a:rPr>
              </a:br>
              <a:r>
                <a:rPr lang="da-DK" sz="3200" kern="1200" dirty="0">
                  <a:solidFill>
                    <a:prstClr val="black"/>
                  </a:solidFill>
                  <a:latin typeface="Arial"/>
                </a:rPr>
                <a:t>2006-2012-2018</a:t>
              </a:r>
            </a:p>
          </p:txBody>
        </p:sp>
      </p:grpSp>
      <p:sp>
        <p:nvSpPr>
          <p:cNvPr id="3" name="Tekstfelt 2"/>
          <p:cNvSpPr txBox="1"/>
          <p:nvPr/>
        </p:nvSpPr>
        <p:spPr>
          <a:xfrm>
            <a:off x="2510444" y="574496"/>
            <a:ext cx="7309693" cy="767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VI skubber opgaven mellem os….</a:t>
            </a:r>
          </a:p>
        </p:txBody>
      </p:sp>
    </p:spTree>
    <p:extLst>
      <p:ext uri="{BB962C8B-B14F-4D97-AF65-F5344CB8AC3E}">
        <p14:creationId xmlns:p14="http://schemas.microsoft.com/office/powerpoint/2010/main" val="96608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-232756" y="1563458"/>
            <a:ext cx="15143983" cy="1871995"/>
          </a:xfrm>
        </p:spPr>
        <p:txBody>
          <a:bodyPr>
            <a:noAutofit/>
          </a:bodyPr>
          <a:lstStyle/>
          <a:p>
            <a:pPr algn="ctr"/>
            <a:r>
              <a:rPr lang="da-DK" sz="4800" dirty="0"/>
              <a:t>Forekomsten af multisygdom stiger med </a:t>
            </a:r>
            <a:r>
              <a:rPr lang="da-DK" sz="4800" dirty="0" smtClean="0"/>
              <a:t>alderen </a:t>
            </a:r>
            <a:br>
              <a:rPr lang="da-DK" sz="4800" dirty="0" smtClean="0"/>
            </a:br>
            <a:r>
              <a:rPr lang="da-DK" sz="3000" dirty="0" smtClean="0"/>
              <a:t>- +65 år har hver anden multisygdom</a:t>
            </a:r>
            <a:br>
              <a:rPr lang="da-DK" sz="3000" dirty="0" smtClean="0"/>
            </a:br>
            <a:r>
              <a:rPr lang="da-DK" sz="3000" dirty="0" smtClean="0"/>
              <a:t> - Sundhedsforbrug stiger med antal</a:t>
            </a:r>
            <a:br>
              <a:rPr lang="da-DK" sz="3000" dirty="0" smtClean="0"/>
            </a:br>
            <a:r>
              <a:rPr lang="da-DK" sz="3000" dirty="0" smtClean="0"/>
              <a:t>- Socialt (&amp; geografisk) ulige fordelt</a:t>
            </a:r>
            <a:endParaRPr lang="da-DK" sz="3000" dirty="0"/>
          </a:p>
        </p:txBody>
      </p:sp>
      <p:pic>
        <p:nvPicPr>
          <p:cNvPr id="4" name="Pladsholder til indhold 3"/>
          <p:cNvPicPr>
            <a:picLocks noGrp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48823" y="4073237"/>
            <a:ext cx="11927969" cy="87005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ktangel 5"/>
          <p:cNvSpPr/>
          <p:nvPr/>
        </p:nvSpPr>
        <p:spPr>
          <a:xfrm>
            <a:off x="1895273" y="11986700"/>
            <a:ext cx="8981766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a-DK" sz="1800" dirty="0" err="1"/>
              <a:t>Ref</a:t>
            </a:r>
            <a:r>
              <a:rPr lang="da-DK" sz="1800" dirty="0"/>
              <a:t>: Schiøtz M, Høst D, Stockmarr A, Frølich A. 2017</a:t>
            </a:r>
          </a:p>
        </p:txBody>
      </p:sp>
      <p:pic>
        <p:nvPicPr>
          <p:cNvPr id="7" name="Pladsholder til indhold 3">
            <a:extLst>
              <a:ext uri="{FF2B5EF4-FFF2-40B4-BE49-F238E27FC236}">
                <a16:creationId xmlns:a16="http://schemas.microsoft.com/office/drawing/2014/main" id="{5D3C021A-4B4E-462A-8D30-145C2EBEB8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11227" y="38202"/>
            <a:ext cx="7973760" cy="7205212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22455878-3D04-49EB-A4F7-EE40013DE7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76792" y="13134867"/>
            <a:ext cx="9895578" cy="581133"/>
          </a:xfrm>
          <a:prstGeom prst="rect">
            <a:avLst/>
          </a:prstGeom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2AC22908-C6E9-4BC6-926C-7F71031C600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70952" y="7243414"/>
            <a:ext cx="8220122" cy="553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9581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33389" y="634286"/>
            <a:ext cx="20317222" cy="1782764"/>
          </a:xfrm>
        </p:spPr>
        <p:txBody>
          <a:bodyPr/>
          <a:lstStyle/>
          <a:p>
            <a:r>
              <a:rPr lang="da-DK" dirty="0" smtClean="0"/>
              <a:t>Hospitalerne drukner i ”succes” &amp;</a:t>
            </a:r>
            <a:br>
              <a:rPr lang="da-DK" dirty="0" smtClean="0"/>
            </a:br>
            <a:r>
              <a:rPr lang="da-DK" dirty="0" smtClean="0"/>
              <a:t>almen praksis stagnerer + kommunerne ?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2027042" y="3388968"/>
            <a:ext cx="10325108" cy="8652484"/>
          </a:xfrm>
        </p:spPr>
        <p:txBody>
          <a:bodyPr/>
          <a:lstStyle/>
          <a:p>
            <a:r>
              <a:rPr lang="da-DK" sz="3200" dirty="0"/>
              <a:t>Knap halvdelen af befolkningen kommer omkring et hospital i løbet af et år</a:t>
            </a:r>
          </a:p>
          <a:p>
            <a:r>
              <a:rPr lang="da-DK" sz="3200" dirty="0"/>
              <a:t>330.000 flere unikke patienter på sygehuset end for ti år siden</a:t>
            </a:r>
          </a:p>
          <a:p>
            <a:r>
              <a:rPr lang="da-DK" sz="3200" dirty="0"/>
              <a:t>Væksten i antallet af sygehuskontakter er i samme periode ca. 31%, de seneste tal siger 13,8 mio. sygehuskontakter hvert år i Danmark</a:t>
            </a:r>
          </a:p>
          <a:p>
            <a:r>
              <a:rPr lang="da-DK" sz="3200" dirty="0"/>
              <a:t>Antallet af læger på hospitalerne er næsten fordoblet siden årtusindskiftet</a:t>
            </a:r>
          </a:p>
          <a:p>
            <a:r>
              <a:rPr lang="da-DK" sz="3200" dirty="0"/>
              <a:t>Antallet af praktiserende læger er faldet. Afslutter ca. 90% af kontakterne og sender 10% videre. Hvis det forhold ændrer sig til 85/15 øges henvisningerne til hospitalerne med 50%</a:t>
            </a: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5</a:t>
            </a:fld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9473" y="3388968"/>
            <a:ext cx="11503582" cy="830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37486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8380" y="1809442"/>
            <a:ext cx="20317222" cy="1782764"/>
          </a:xfrm>
        </p:spPr>
        <p:txBody>
          <a:bodyPr/>
          <a:lstStyle/>
          <a:p>
            <a:r>
              <a:rPr lang="da-DK" dirty="0" smtClean="0"/>
              <a:t>”Supersygehuse” – på godt og ondt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198240" y="4365714"/>
            <a:ext cx="20317222" cy="7300808"/>
          </a:xfrm>
        </p:spPr>
        <p:txBody>
          <a:bodyPr/>
          <a:lstStyle/>
          <a:p>
            <a:r>
              <a:rPr lang="da-DK" dirty="0" smtClean="0"/>
              <a:t>Stort kvalitetsløft</a:t>
            </a:r>
          </a:p>
          <a:p>
            <a:pPr lvl="1"/>
            <a:r>
              <a:rPr lang="da-DK" dirty="0" smtClean="0"/>
              <a:t>Primært opnået ved at lukke de små</a:t>
            </a:r>
          </a:p>
          <a:p>
            <a:r>
              <a:rPr lang="da-DK" dirty="0" smtClean="0"/>
              <a:t>Stort løft i forskningen </a:t>
            </a:r>
          </a:p>
          <a:p>
            <a:pPr lvl="1"/>
            <a:r>
              <a:rPr lang="da-DK" dirty="0" smtClean="0"/>
              <a:t>Ca. 2000 læger i gang med </a:t>
            </a:r>
            <a:r>
              <a:rPr lang="da-DK" dirty="0" err="1" smtClean="0"/>
              <a:t>phd</a:t>
            </a:r>
            <a:r>
              <a:rPr lang="da-DK" dirty="0" smtClean="0"/>
              <a:t>.</a:t>
            </a:r>
          </a:p>
          <a:p>
            <a:pPr lvl="2"/>
            <a:r>
              <a:rPr lang="da-DK" dirty="0" smtClean="0"/>
              <a:t>Betalt af fonde – hvor mange skal forske?</a:t>
            </a:r>
          </a:p>
          <a:p>
            <a:r>
              <a:rPr lang="da-DK" dirty="0" smtClean="0"/>
              <a:t>Produktiviteten siden 2019 er faldende</a:t>
            </a:r>
          </a:p>
          <a:p>
            <a:pPr lvl="1"/>
            <a:r>
              <a:rPr lang="da-DK" dirty="0" smtClean="0"/>
              <a:t>Og laves der for meget basal behandling</a:t>
            </a:r>
          </a:p>
          <a:p>
            <a:r>
              <a:rPr lang="da-DK" dirty="0" smtClean="0"/>
              <a:t>Er der patientvenlige i forhold til opgaven?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6</a:t>
            </a:fld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37204" y="3580391"/>
            <a:ext cx="12921302" cy="855842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0" y="88879"/>
            <a:ext cx="4244454" cy="344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47895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numm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da-DK" smtClean="0"/>
              <a:t>Dias </a:t>
            </a:r>
            <a:fld id="{CA5D46A5-58C3-4DA0-8FBB-0EC22E6526DD}" type="slidenum">
              <a:rPr lang="da-DK" smtClean="0"/>
              <a:pPr>
                <a:defRPr/>
              </a:pPr>
              <a:t>7</a:t>
            </a:fld>
            <a:endParaRPr lang="da-DK"/>
          </a:p>
        </p:txBody>
      </p:sp>
      <p:pic>
        <p:nvPicPr>
          <p:cNvPr id="3" name="Pladsholder til indhold 5" descr="Et billede, der indeholder tekst&#10;&#10;Automatisk genereret beskrivelse">
            <a:extLst>
              <a:ext uri="{FF2B5EF4-FFF2-40B4-BE49-F238E27FC236}">
                <a16:creationId xmlns:a16="http://schemas.microsoft.com/office/drawing/2014/main" id="{076B75BF-C03E-63EA-CAAB-5AECE000B9E0}"/>
              </a:ext>
            </a:extLst>
          </p:cNvPr>
          <p:cNvPicPr>
            <a:picLocks noGrp="1" noChangeAspect="1"/>
          </p:cNvPicPr>
          <p:nvPr/>
        </p:nvPicPr>
        <p:blipFill rotWithShape="1">
          <a:blip r:embed="rId2"/>
          <a:srcRect l="23906" t="52020" r="34633" b="19424"/>
          <a:stretch/>
        </p:blipFill>
        <p:spPr bwMode="auto">
          <a:xfrm>
            <a:off x="2227728" y="2427316"/>
            <a:ext cx="10435894" cy="40430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Titel 1"/>
          <p:cNvSpPr txBox="1">
            <a:spLocks/>
          </p:cNvSpPr>
          <p:nvPr/>
        </p:nvSpPr>
        <p:spPr>
          <a:xfrm>
            <a:off x="1808379" y="1111173"/>
            <a:ext cx="21999271" cy="1782764"/>
          </a:xfrm>
          <a:prstGeom prst="rect">
            <a:avLst/>
          </a:prstGeom>
        </p:spPr>
        <p:txBody>
          <a:bodyPr/>
          <a:lstStyle>
            <a:lvl1pPr marL="0" marR="0" indent="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200" b="1" i="0" u="none" strike="noStrike" cap="none" spc="0" baseline="0">
                <a:ln>
                  <a:noFill/>
                </a:ln>
                <a:solidFill>
                  <a:srgbClr val="212121"/>
                </a:solidFill>
                <a:uFillTx/>
                <a:latin typeface="Inter" panose="020B0502030000000004" pitchFamily="34" charset="0"/>
                <a:ea typeface="Inter" panose="020B0502030000000004" pitchFamily="34" charset="0"/>
                <a:cs typeface="+mj-cs"/>
                <a:sym typeface="Montserrat Semi Bold"/>
              </a:defRPr>
            </a:lvl1pPr>
            <a:lvl2pPr marL="0" marR="0" indent="2286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2pPr>
            <a:lvl3pPr marL="0" marR="0" indent="4572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3pPr>
            <a:lvl4pPr marL="0" marR="0" indent="6858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4pPr>
            <a:lvl5pPr marL="0" marR="0" indent="9144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5pPr>
            <a:lvl6pPr marL="0" marR="0" indent="11430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6pPr>
            <a:lvl7pPr marL="0" marR="0" indent="13716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7pPr>
            <a:lvl8pPr marL="0" marR="0" indent="16002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8pPr>
            <a:lvl9pPr marL="0" marR="0" indent="1828800" algn="l" defTabSz="825500" rtl="0" eaLnBrk="1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560" baseline="0">
                <a:ln>
                  <a:noFill/>
                </a:ln>
                <a:solidFill>
                  <a:srgbClr val="212121"/>
                </a:solidFill>
                <a:uFillTx/>
                <a:latin typeface="+mj-lt"/>
                <a:ea typeface="+mj-ea"/>
                <a:cs typeface="+mj-cs"/>
                <a:sym typeface="Montserrat Semi Bold"/>
              </a:defRPr>
            </a:lvl9pPr>
          </a:lstStyle>
          <a:p>
            <a:r>
              <a:rPr lang="da-DK" dirty="0"/>
              <a:t>Konsekvenserne – ældreområdet som eksempel</a:t>
            </a:r>
          </a:p>
        </p:txBody>
      </p:sp>
      <p:pic>
        <p:nvPicPr>
          <p:cNvPr id="7" name="Billed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16" y="6702549"/>
            <a:ext cx="9390450" cy="5483101"/>
          </a:xfrm>
          <a:prstGeom prst="rect">
            <a:avLst/>
          </a:prstGeom>
        </p:spPr>
      </p:pic>
      <p:pic>
        <p:nvPicPr>
          <p:cNvPr id="10" name="Billed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19861" y="1859708"/>
            <a:ext cx="5625496" cy="4231460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985923E7-A877-62CB-40F5-B0A989D32FB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033" t="33426" r="34137" b="18318"/>
          <a:stretch/>
        </p:blipFill>
        <p:spPr bwMode="auto">
          <a:xfrm>
            <a:off x="10856421" y="6469112"/>
            <a:ext cx="10523913" cy="66690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ktangel 4"/>
          <p:cNvSpPr/>
          <p:nvPr/>
        </p:nvSpPr>
        <p:spPr>
          <a:xfrm>
            <a:off x="16841585" y="11837324"/>
            <a:ext cx="415637" cy="348326"/>
          </a:xfrm>
          <a:prstGeom prst="rect">
            <a:avLst/>
          </a:prstGeom>
          <a:blipFill rotWithShape="1">
            <a:blip r:embed="rId6"/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2" name="Rektangel 11"/>
          <p:cNvSpPr/>
          <p:nvPr/>
        </p:nvSpPr>
        <p:spPr>
          <a:xfrm>
            <a:off x="14181513" y="11837324"/>
            <a:ext cx="399011" cy="348326"/>
          </a:xfrm>
          <a:prstGeom prst="rect">
            <a:avLst/>
          </a:prstGeom>
          <a:solidFill>
            <a:srgbClr val="BF1D3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a-DK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2538235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le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7105" y="3352010"/>
            <a:ext cx="15913178" cy="8604092"/>
          </a:xfrm>
          <a:prstGeom prst="rect">
            <a:avLst/>
          </a:prstGeom>
        </p:spPr>
      </p:pic>
      <p:sp>
        <p:nvSpPr>
          <p:cNvPr id="3" name="Tekstfelt 2"/>
          <p:cNvSpPr txBox="1"/>
          <p:nvPr/>
        </p:nvSpPr>
        <p:spPr>
          <a:xfrm>
            <a:off x="13914573" y="9801894"/>
            <a:ext cx="3839513" cy="2585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900" dirty="0"/>
              <a:t>Økonomi- og indenrigsministeriet. 2017. Fordeling af incitamenter s.131</a:t>
            </a:r>
          </a:p>
        </p:txBody>
      </p:sp>
      <p:sp>
        <p:nvSpPr>
          <p:cNvPr id="4" name="Titel 2"/>
          <p:cNvSpPr txBox="1">
            <a:spLocks/>
          </p:cNvSpPr>
          <p:nvPr/>
        </p:nvSpPr>
        <p:spPr>
          <a:xfrm>
            <a:off x="4415136" y="1642612"/>
            <a:ext cx="17856000" cy="1728192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lang="da-DK" altLang="da-DK" sz="2800" dirty="0" smtClean="0">
                <a:solidFill>
                  <a:schemeClr val="tx1">
                    <a:lumMod val="50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da-DK" sz="5600" dirty="0"/>
              <a:t>Kommunernes sundhedsvæsen….</a:t>
            </a:r>
          </a:p>
        </p:txBody>
      </p:sp>
    </p:spTree>
    <p:extLst>
      <p:ext uri="{BB962C8B-B14F-4D97-AF65-F5344CB8AC3E}">
        <p14:creationId xmlns:p14="http://schemas.microsoft.com/office/powerpoint/2010/main" val="1164420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Behov for at sikre?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2027041" y="3823664"/>
            <a:ext cx="20317222" cy="7300808"/>
          </a:xfrm>
        </p:spPr>
        <p:txBody>
          <a:bodyPr/>
          <a:lstStyle/>
          <a:p>
            <a:r>
              <a:rPr lang="da-DK" b="1" dirty="0" smtClean="0"/>
              <a:t>Mindre efterspørgsel af specialiserede ydelser</a:t>
            </a:r>
          </a:p>
          <a:p>
            <a:pPr lvl="1"/>
            <a:r>
              <a:rPr lang="da-DK" dirty="0" smtClean="0"/>
              <a:t>Forebyggelse</a:t>
            </a:r>
          </a:p>
          <a:p>
            <a:pPr lvl="1"/>
            <a:r>
              <a:rPr lang="da-DK" dirty="0"/>
              <a:t>Æ</a:t>
            </a:r>
            <a:r>
              <a:rPr lang="da-DK" dirty="0" smtClean="0"/>
              <a:t>ndret arbejdsdeling – inklusion af civilsamfund mv. </a:t>
            </a:r>
          </a:p>
          <a:p>
            <a:pPr lvl="1"/>
            <a:r>
              <a:rPr lang="da-DK" dirty="0" smtClean="0"/>
              <a:t>Egenomsorg &amp; mere differentierede ydelser</a:t>
            </a:r>
          </a:p>
          <a:p>
            <a:r>
              <a:rPr lang="da-DK" b="1" dirty="0" smtClean="0"/>
              <a:t>Større udbud via teknologi</a:t>
            </a:r>
            <a:r>
              <a:rPr lang="da-DK" dirty="0" smtClean="0"/>
              <a:t> </a:t>
            </a:r>
            <a:r>
              <a:rPr lang="da-DK" b="1" dirty="0" smtClean="0"/>
              <a:t>som </a:t>
            </a:r>
            <a:r>
              <a:rPr lang="da-DK" b="1" u="sng" dirty="0" smtClean="0"/>
              <a:t>erstatning</a:t>
            </a:r>
            <a:r>
              <a:rPr lang="da-DK" b="1" dirty="0" smtClean="0"/>
              <a:t> for ydelser</a:t>
            </a:r>
          </a:p>
          <a:p>
            <a:pPr lvl="1"/>
            <a:r>
              <a:rPr lang="da-DK" dirty="0" smtClean="0"/>
              <a:t>Acceptabelt &amp; efterspurgt…?!</a:t>
            </a:r>
          </a:p>
          <a:p>
            <a:pPr lvl="2"/>
            <a:r>
              <a:rPr lang="da-DK" dirty="0" smtClean="0"/>
              <a:t>Kræver kvalitet i ydelserne – understøttet at relevante data </a:t>
            </a:r>
          </a:p>
          <a:p>
            <a:endParaRPr lang="da-DK" dirty="0" smtClean="0"/>
          </a:p>
          <a:p>
            <a:endParaRPr lang="da-DK" dirty="0" smtClean="0"/>
          </a:p>
          <a:p>
            <a:pPr lvl="1"/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9</a:t>
            </a:fld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81933" y="2040107"/>
            <a:ext cx="6298642" cy="908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8367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billede 4"/>
          <p:cNvPicPr>
            <a:picLocks noGrp="1" noChangeAspect="1"/>
          </p:cNvPicPr>
          <p:nvPr>
            <p:ph type="pic" sz="quarter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4" r="17894"/>
          <a:stretch>
            <a:fillRect/>
          </a:stretch>
        </p:blipFill>
        <p:spPr/>
      </p:pic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100138" y="5491057"/>
            <a:ext cx="9049702" cy="4247484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Brug for en </a:t>
            </a:r>
            <a:r>
              <a:rPr lang="da-DK" dirty="0"/>
              <a:t>æ</a:t>
            </a:r>
            <a:r>
              <a:rPr lang="da-DK" dirty="0" smtClean="0"/>
              <a:t>ndret fordeling af ressourcerne </a:t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smtClean="0"/>
              <a:t>kan også kaldes </a:t>
            </a:r>
            <a:br>
              <a:rPr lang="da-DK" dirty="0" smtClean="0"/>
            </a:br>
            <a:r>
              <a:rPr lang="da-DK" dirty="0"/>
              <a:t/>
            </a:r>
            <a:br>
              <a:rPr lang="da-DK" dirty="0"/>
            </a:br>
            <a:r>
              <a:rPr lang="da-DK" dirty="0" smtClean="0"/>
              <a:t>Prioritering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9335948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indhold 1"/>
          <p:cNvSpPr>
            <a:spLocks noGrp="1"/>
          </p:cNvSpPr>
          <p:nvPr>
            <p:ph idx="1"/>
          </p:nvPr>
        </p:nvSpPr>
        <p:spPr>
          <a:xfrm>
            <a:off x="289344" y="3257600"/>
            <a:ext cx="23810645" cy="8784976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da-DK" dirty="0" smtClean="0"/>
              <a:t>Makroprioritering </a:t>
            </a:r>
          </a:p>
          <a:p>
            <a:pPr lvl="1">
              <a:spcBef>
                <a:spcPts val="2400"/>
              </a:spcBef>
            </a:pPr>
            <a:r>
              <a:rPr lang="da-DK" dirty="0" smtClean="0"/>
              <a:t>Hvor stor en del af kagen får sundhedsvæsenets områder</a:t>
            </a:r>
          </a:p>
          <a:p>
            <a:pPr lvl="2">
              <a:spcBef>
                <a:spcPts val="2400"/>
              </a:spcBef>
            </a:pPr>
            <a:r>
              <a:rPr lang="da-DK" dirty="0" smtClean="0"/>
              <a:t>Fortages af politikerer  </a:t>
            </a:r>
          </a:p>
          <a:p>
            <a:pPr>
              <a:spcBef>
                <a:spcPts val="2400"/>
              </a:spcBef>
            </a:pPr>
            <a:r>
              <a:rPr lang="da-DK" dirty="0" smtClean="0"/>
              <a:t>Behandlingsprioritering</a:t>
            </a:r>
          </a:p>
          <a:p>
            <a:pPr lvl="1">
              <a:spcBef>
                <a:spcPts val="2400"/>
              </a:spcBef>
            </a:pPr>
            <a:r>
              <a:rPr lang="da-DK" dirty="0" smtClean="0"/>
              <a:t>Behandlingsråd &amp; Medicinråd mv – </a:t>
            </a:r>
            <a:r>
              <a:rPr lang="da-DK" dirty="0" err="1" smtClean="0"/>
              <a:t>cost</a:t>
            </a:r>
            <a:r>
              <a:rPr lang="da-DK" dirty="0" smtClean="0"/>
              <a:t> per QALY mv. </a:t>
            </a:r>
          </a:p>
          <a:p>
            <a:pPr lvl="2">
              <a:spcBef>
                <a:spcPts val="2400"/>
              </a:spcBef>
            </a:pPr>
            <a:r>
              <a:rPr lang="da-DK" dirty="0" smtClean="0"/>
              <a:t>Foretages i praksis af ”eksperter”</a:t>
            </a:r>
          </a:p>
          <a:p>
            <a:pPr>
              <a:spcBef>
                <a:spcPts val="2400"/>
              </a:spcBef>
            </a:pPr>
            <a:r>
              <a:rPr lang="da-DK" dirty="0" smtClean="0"/>
              <a:t>Rationering</a:t>
            </a:r>
          </a:p>
          <a:p>
            <a:pPr lvl="1">
              <a:spcBef>
                <a:spcPts val="2400"/>
              </a:spcBef>
            </a:pPr>
            <a:r>
              <a:rPr lang="da-DK" dirty="0" smtClean="0"/>
              <a:t>Fordeling af ressourcer – udmøntning af fx afdelingsbudgettet</a:t>
            </a:r>
          </a:p>
          <a:p>
            <a:pPr lvl="2">
              <a:spcBef>
                <a:spcPts val="2400"/>
              </a:spcBef>
            </a:pPr>
            <a:r>
              <a:rPr lang="da-DK" dirty="0" smtClean="0"/>
              <a:t>Fortages af ledelser i samspil med politiske krav </a:t>
            </a:r>
          </a:p>
          <a:p>
            <a:pPr>
              <a:spcBef>
                <a:spcPts val="2400"/>
              </a:spcBef>
            </a:pPr>
            <a:r>
              <a:rPr lang="da-DK" dirty="0" smtClean="0"/>
              <a:t>Triagering</a:t>
            </a:r>
          </a:p>
          <a:p>
            <a:pPr lvl="1">
              <a:spcBef>
                <a:spcPts val="2400"/>
              </a:spcBef>
            </a:pPr>
            <a:r>
              <a:rPr lang="da-DK" dirty="0" smtClean="0"/>
              <a:t>Sundhedsfagligt personale. 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63B55AB7-9883-4FE2-B2D5-137B9AECF5F9}" type="slidenum">
              <a:rPr lang="da-DK" altLang="da-DK" smtClean="0"/>
              <a:pPr algn="r"/>
              <a:t>11</a:t>
            </a:fld>
            <a:endParaRPr lang="da-DK" altLang="da-DK" smtClean="0">
              <a:solidFill>
                <a:schemeClr val="bg1"/>
              </a:solidFill>
            </a:endParaRPr>
          </a:p>
          <a:p>
            <a:endParaRPr lang="da-DK" altLang="da-DK" sz="2800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576000" y="470976"/>
            <a:ext cx="23808000" cy="1728192"/>
          </a:xfrm>
        </p:spPr>
        <p:txBody>
          <a:bodyPr/>
          <a:lstStyle/>
          <a:p>
            <a:r>
              <a:rPr lang="da-DK" dirty="0" smtClean="0"/>
              <a:t>Prioritering – lidt terminologi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37520" y="3055421"/>
            <a:ext cx="5913762" cy="926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093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940" y="1385392"/>
            <a:ext cx="8767000" cy="12185128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12</a:t>
            </a:fld>
            <a:endParaRPr lang="da-DK" altLang="da-DK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03969" y="1673423"/>
            <a:ext cx="8481526" cy="1189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582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FM/DREAM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13</a:t>
            </a:fld>
            <a:endParaRPr lang="da-DK" altLang="da-DK" dirty="0"/>
          </a:p>
        </p:txBody>
      </p:sp>
      <p:graphicFrame>
        <p:nvGraphicFramePr>
          <p:cNvPr id="5" name="Diagram 4"/>
          <p:cNvGraphicFramePr/>
          <p:nvPr>
            <p:extLst/>
          </p:nvPr>
        </p:nvGraphicFramePr>
        <p:xfrm>
          <a:off x="4091100" y="3725653"/>
          <a:ext cx="15337704" cy="7344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Plus 5"/>
          <p:cNvSpPr/>
          <p:nvPr/>
        </p:nvSpPr>
        <p:spPr bwMode="auto">
          <a:xfrm>
            <a:off x="17591774" y="3378286"/>
            <a:ext cx="972108" cy="864096"/>
          </a:xfrm>
          <a:prstGeom prst="mathPl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defTabSz="1371600"/>
            <a:endParaRPr lang="da-DK" sz="3600"/>
          </a:p>
        </p:txBody>
      </p:sp>
      <p:sp>
        <p:nvSpPr>
          <p:cNvPr id="7" name="Plus 6"/>
          <p:cNvSpPr/>
          <p:nvPr/>
        </p:nvSpPr>
        <p:spPr bwMode="auto">
          <a:xfrm>
            <a:off x="17557018" y="9018240"/>
            <a:ext cx="972108" cy="864096"/>
          </a:xfrm>
          <a:prstGeom prst="mathPlus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defTabSz="1371600"/>
            <a:endParaRPr lang="da-DK" sz="3600"/>
          </a:p>
        </p:txBody>
      </p:sp>
      <p:sp>
        <p:nvSpPr>
          <p:cNvPr id="8" name="Division 7"/>
          <p:cNvSpPr/>
          <p:nvPr/>
        </p:nvSpPr>
        <p:spPr bwMode="auto">
          <a:xfrm>
            <a:off x="17645780" y="5237820"/>
            <a:ext cx="864096" cy="864096"/>
          </a:xfrm>
          <a:prstGeom prst="mathDivide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defTabSz="1371600"/>
            <a:endParaRPr lang="da-DK" sz="3600"/>
          </a:p>
        </p:txBody>
      </p:sp>
      <p:cxnSp>
        <p:nvCxnSpPr>
          <p:cNvPr id="9" name="Lige pilforbindelse 8"/>
          <p:cNvCxnSpPr/>
          <p:nvPr/>
        </p:nvCxnSpPr>
        <p:spPr bwMode="auto">
          <a:xfrm flipH="1">
            <a:off x="18185839" y="6230398"/>
            <a:ext cx="648074" cy="875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0" name="Tekstfelt 9"/>
          <p:cNvSpPr txBox="1"/>
          <p:nvPr/>
        </p:nvSpPr>
        <p:spPr>
          <a:xfrm>
            <a:off x="18851724" y="5650922"/>
            <a:ext cx="24842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accent3"/>
                </a:solidFill>
              </a:rPr>
              <a:t>”sundheds-udgifterne” fra 2000-2007</a:t>
            </a:r>
          </a:p>
        </p:txBody>
      </p:sp>
      <p:sp>
        <p:nvSpPr>
          <p:cNvPr id="12" name="Tekstfelt 11"/>
          <p:cNvSpPr txBox="1"/>
          <p:nvPr/>
        </p:nvSpPr>
        <p:spPr>
          <a:xfrm>
            <a:off x="18851724" y="9450290"/>
            <a:ext cx="2484276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400" dirty="0">
                <a:solidFill>
                  <a:schemeClr val="accent3"/>
                </a:solidFill>
              </a:rPr>
              <a:t>Bestemt af data fra 1993-2008</a:t>
            </a:r>
          </a:p>
          <a:p>
            <a:endParaRPr lang="da-DK" sz="2400" dirty="0">
              <a:solidFill>
                <a:schemeClr val="accent3"/>
              </a:solidFill>
            </a:endParaRPr>
          </a:p>
        </p:txBody>
      </p:sp>
      <p:cxnSp>
        <p:nvCxnSpPr>
          <p:cNvPr id="14" name="Lige pilforbindelse 13"/>
          <p:cNvCxnSpPr/>
          <p:nvPr/>
        </p:nvCxnSpPr>
        <p:spPr bwMode="auto">
          <a:xfrm flipH="1">
            <a:off x="18151344" y="10206373"/>
            <a:ext cx="522284" cy="5183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3" name="Billede 12">
            <a:extLst>
              <a:ext uri="{FF2B5EF4-FFF2-40B4-BE49-F238E27FC236}">
                <a16:creationId xmlns:a16="http://schemas.microsoft.com/office/drawing/2014/main" id="{8D6B39DF-6034-C9EE-2BED-6272FF7451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87888" y="9144000"/>
            <a:ext cx="7002741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2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5056" y="1529408"/>
            <a:ext cx="17856000" cy="1296144"/>
          </a:xfrm>
        </p:spPr>
        <p:txBody>
          <a:bodyPr>
            <a:normAutofit fontScale="90000"/>
          </a:bodyPr>
          <a:lstStyle/>
          <a:p>
            <a:r>
              <a:rPr lang="da-DK" dirty="0" err="1" smtClean="0"/>
              <a:t>DREAMs</a:t>
            </a:r>
            <a:r>
              <a:rPr lang="da-DK" dirty="0" smtClean="0"/>
              <a:t> fremskrivninger/regional sundhed – uden inklusion af velstandsudviklingen </a:t>
            </a:r>
            <a:br>
              <a:rPr lang="da-DK" dirty="0" smtClean="0"/>
            </a:b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14</a:t>
            </a:fld>
            <a:endParaRPr lang="da-DK" alt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3551040" y="11139785"/>
            <a:ext cx="4785284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100" dirty="0"/>
              <a:t>Kilde: Egne beregninger </a:t>
            </a:r>
            <a:r>
              <a:rPr lang="da-DK" sz="2100" dirty="0" err="1"/>
              <a:t>pba</a:t>
            </a:r>
            <a:r>
              <a:rPr lang="da-DK" sz="2100" dirty="0"/>
              <a:t>. DREAM </a:t>
            </a:r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719603"/>
            <a:ext cx="16611600" cy="1023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48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39072" y="936270"/>
            <a:ext cx="17856000" cy="1296144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Er der Sund aldring i økonomisk forstand </a:t>
            </a:r>
            <a:br>
              <a:rPr lang="da-DK" dirty="0" smtClean="0"/>
            </a:br>
            <a:r>
              <a:rPr lang="da-DK" dirty="0" smtClean="0"/>
              <a:t>Prædiktioner - Særligt de sidste 3-5 år op til død er dyre…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15</a:t>
            </a:fld>
            <a:endParaRPr lang="da-DK" alt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088" y="4136378"/>
            <a:ext cx="13891768" cy="7425444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4290" y="3617640"/>
            <a:ext cx="5625496" cy="423146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00612" y="8171719"/>
            <a:ext cx="2703372" cy="372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4048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5056" y="1763312"/>
            <a:ext cx="17856000" cy="1296144"/>
          </a:xfrm>
        </p:spPr>
        <p:txBody>
          <a:bodyPr/>
          <a:lstStyle/>
          <a:p>
            <a:r>
              <a:rPr lang="da-DK" sz="4800" dirty="0"/>
              <a:t>Steepening over/under 65 år </a:t>
            </a: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16</a:t>
            </a:fld>
            <a:endParaRPr lang="da-DK" alt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6" name="Tekstfelt 5"/>
          <p:cNvSpPr txBox="1"/>
          <p:nvPr/>
        </p:nvSpPr>
        <p:spPr>
          <a:xfrm>
            <a:off x="5819664" y="12235305"/>
            <a:ext cx="2446504" cy="3970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1650" dirty="0"/>
              <a:t>Kilde: Egne beregninger</a:t>
            </a: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3205" y="474579"/>
            <a:ext cx="8653646" cy="3873610"/>
          </a:xfrm>
          <a:prstGeom prst="rect">
            <a:avLst/>
          </a:prstGeom>
        </p:spPr>
      </p:pic>
      <p:pic>
        <p:nvPicPr>
          <p:cNvPr id="8" name="Billed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366" y="4182883"/>
            <a:ext cx="16747677" cy="8086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67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695056" y="665312"/>
            <a:ext cx="17856000" cy="1296144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/>
            </a:r>
            <a:br>
              <a:rPr lang="da-DK" dirty="0" smtClean="0"/>
            </a:br>
            <a:r>
              <a:rPr lang="da-DK" sz="4800" dirty="0" err="1"/>
              <a:t>P</a:t>
            </a:r>
            <a:r>
              <a:rPr lang="da-DK" altLang="da-DK" sz="4800" dirty="0" err="1"/>
              <a:t>redictede</a:t>
            </a:r>
            <a:r>
              <a:rPr lang="da-DK" altLang="da-DK" sz="4800" dirty="0"/>
              <a:t> omkostninger – model med terminal </a:t>
            </a:r>
            <a:r>
              <a:rPr lang="da-DK" altLang="da-DK" sz="4800" dirty="0" err="1"/>
              <a:t>omk</a:t>
            </a:r>
            <a:r>
              <a:rPr lang="da-DK" altLang="da-DK" sz="4800" dirty="0"/>
              <a:t>…. </a:t>
            </a:r>
            <a:br>
              <a:rPr lang="da-DK" altLang="da-DK" sz="4800" dirty="0"/>
            </a:br>
            <a:r>
              <a:rPr lang="da-DK" altLang="da-DK" sz="4800" dirty="0"/>
              <a:t>	- vil </a:t>
            </a:r>
            <a:r>
              <a:rPr lang="da-DK" altLang="da-DK" sz="4800" dirty="0" err="1"/>
              <a:t>boomer</a:t>
            </a:r>
            <a:r>
              <a:rPr lang="da-DK" altLang="da-DK" sz="4800" dirty="0"/>
              <a:t>-generationen vise mere mådehold…..?!?</a:t>
            </a:r>
            <a:r>
              <a:rPr lang="da-DK" sz="4800" dirty="0"/>
              <a:t/>
            </a:r>
            <a:br>
              <a:rPr lang="da-DK" sz="4800" dirty="0"/>
            </a:b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17</a:t>
            </a:fld>
            <a:endParaRPr lang="da-DK" altLang="da-DK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5151" y="3581400"/>
            <a:ext cx="17260796" cy="9636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292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Offentlige </a:t>
            </a:r>
            <a:r>
              <a:rPr lang="da-DK" dirty="0"/>
              <a:t>finanser er </a:t>
            </a:r>
            <a:r>
              <a:rPr lang="da-DK" dirty="0" smtClean="0"/>
              <a:t>overholdbare siger DØRS!</a:t>
            </a:r>
            <a:br>
              <a:rPr lang="da-DK" dirty="0" smtClean="0"/>
            </a:br>
            <a:r>
              <a:rPr lang="da-DK" dirty="0"/>
              <a:t>	</a:t>
            </a:r>
            <a:r>
              <a:rPr lang="da-DK" dirty="0" smtClean="0"/>
              <a:t>- fordi der kommer en højere pensionsalder…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18</a:t>
            </a:fld>
            <a:endParaRPr lang="da-DK" alt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0" y="3950785"/>
            <a:ext cx="13811249" cy="783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27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199756" y="1284680"/>
            <a:ext cx="17856000" cy="1728192"/>
          </a:xfrm>
        </p:spPr>
        <p:txBody>
          <a:bodyPr>
            <a:normAutofit fontScale="90000"/>
          </a:bodyPr>
          <a:lstStyle/>
          <a:p>
            <a:r>
              <a:rPr lang="da-DK" b="1" dirty="0" smtClean="0">
                <a:solidFill>
                  <a:srgbClr val="FF0000"/>
                </a:solidFill>
              </a:rPr>
              <a:t>Hvad er den samfundsmæssige </a:t>
            </a:r>
            <a:r>
              <a:rPr lang="da-DK" b="1" dirty="0">
                <a:solidFill>
                  <a:srgbClr val="FF0000"/>
                </a:solidFill>
              </a:rPr>
              <a:t>værdi af </a:t>
            </a:r>
            <a:r>
              <a:rPr lang="da-DK" b="1" dirty="0" smtClean="0">
                <a:solidFill>
                  <a:srgbClr val="FF0000"/>
                </a:solidFill>
              </a:rPr>
              <a:t>en velbehandlet patient?</a:t>
            </a:r>
            <a:r>
              <a:rPr lang="da-DK" dirty="0"/>
              <a:t/>
            </a:r>
            <a:br>
              <a:rPr lang="da-DK" dirty="0"/>
            </a:br>
            <a:r>
              <a:rPr lang="da-DK" b="1" dirty="0" smtClean="0">
                <a:solidFill>
                  <a:srgbClr val="FF0000"/>
                </a:solidFill>
              </a:rPr>
              <a:t> </a:t>
            </a:r>
            <a:endParaRPr lang="da-DK" b="1" dirty="0">
              <a:solidFill>
                <a:srgbClr val="FF0000"/>
              </a:solidFill>
            </a:endParaRP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/>
              <a:t>19</a:t>
            </a:fld>
            <a:endParaRPr lang="da-DK" alt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>
          <a:xfrm>
            <a:off x="4127104" y="4409728"/>
            <a:ext cx="15498960" cy="7985448"/>
          </a:xfrm>
        </p:spPr>
        <p:txBody>
          <a:bodyPr/>
          <a:lstStyle/>
          <a:p>
            <a:r>
              <a:rPr lang="da-DK" dirty="0" smtClean="0"/>
              <a:t>Overlevelse!</a:t>
            </a:r>
          </a:p>
          <a:p>
            <a:r>
              <a:rPr lang="da-DK" dirty="0" smtClean="0"/>
              <a:t>Livskvalitet!</a:t>
            </a:r>
          </a:p>
          <a:p>
            <a:r>
              <a:rPr lang="da-DK" dirty="0" smtClean="0"/>
              <a:t>Besparelser i det regionale sundhedsvæsen?</a:t>
            </a:r>
          </a:p>
          <a:p>
            <a:r>
              <a:rPr lang="da-DK" dirty="0" smtClean="0"/>
              <a:t>Besparelser i det kommunale sundhedsvæsen?</a:t>
            </a:r>
          </a:p>
          <a:p>
            <a:r>
              <a:rPr lang="da-DK" dirty="0"/>
              <a:t>Gevinster i form af </a:t>
            </a:r>
            <a:r>
              <a:rPr lang="da-DK" dirty="0" smtClean="0"/>
              <a:t>større produktionsværdi?</a:t>
            </a:r>
            <a:endParaRPr lang="da-DK" dirty="0"/>
          </a:p>
          <a:p>
            <a:r>
              <a:rPr lang="da-DK" dirty="0" smtClean="0"/>
              <a:t>Gevinster i form af øgede skatteindtægter?</a:t>
            </a:r>
          </a:p>
          <a:p>
            <a:r>
              <a:rPr lang="da-DK" dirty="0" smtClean="0"/>
              <a:t>Gevinster i form at øget privat konsum?</a:t>
            </a:r>
          </a:p>
          <a:p>
            <a:r>
              <a:rPr lang="da-DK" dirty="0" smtClean="0"/>
              <a:t>…..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174017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16962" y="1770110"/>
            <a:ext cx="17856000" cy="1728192"/>
          </a:xfrm>
        </p:spPr>
        <p:txBody>
          <a:bodyPr/>
          <a:lstStyle/>
          <a:p>
            <a:r>
              <a:rPr lang="da-DK" dirty="0" smtClean="0"/>
              <a:t>”</a:t>
            </a:r>
            <a:r>
              <a:rPr lang="da-DK" dirty="0" smtClean="0">
                <a:solidFill>
                  <a:srgbClr val="FF0000"/>
                </a:solidFill>
              </a:rPr>
              <a:t>dynamiske effekter</a:t>
            </a:r>
            <a:r>
              <a:rPr lang="da-DK" dirty="0" smtClean="0"/>
              <a:t>”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200"/>
              <a:t>20</a:t>
            </a:fld>
            <a:endParaRPr lang="da-DK" altLang="da-DK" dirty="0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>
          <a:xfrm>
            <a:off x="3263008" y="3833663"/>
            <a:ext cx="11233248" cy="8784978"/>
          </a:xfrm>
        </p:spPr>
        <p:txBody>
          <a:bodyPr/>
          <a:lstStyle/>
          <a:p>
            <a:pPr>
              <a:buFont typeface="+mj-lt"/>
              <a:buAutoNum type="alphaUcPeriod"/>
            </a:pPr>
            <a:r>
              <a:rPr lang="da-DK" dirty="0" smtClean="0"/>
              <a:t>Øget skat på indkomst =&gt; vi arbejder </a:t>
            </a:r>
            <a:r>
              <a:rPr lang="da-DK" u="sng" dirty="0" smtClean="0"/>
              <a:t>mindre.</a:t>
            </a:r>
          </a:p>
          <a:p>
            <a:pPr>
              <a:buFont typeface="+mj-lt"/>
              <a:buAutoNum type="alphaUcPeriod"/>
            </a:pPr>
            <a:endParaRPr lang="da-DK" dirty="0" smtClean="0"/>
          </a:p>
          <a:p>
            <a:pPr>
              <a:buFont typeface="+mj-lt"/>
              <a:buAutoNum type="alphaUcPeriod"/>
            </a:pPr>
            <a:r>
              <a:rPr lang="da-DK" dirty="0" smtClean="0"/>
              <a:t>Men skatteprovenuet kan anvendes på områder, der gør at vi arbejder </a:t>
            </a:r>
            <a:r>
              <a:rPr lang="da-DK" u="sng" dirty="0" smtClean="0"/>
              <a:t>mere </a:t>
            </a:r>
            <a:r>
              <a:rPr lang="da-DK" dirty="0" smtClean="0"/>
              <a:t>, eller </a:t>
            </a:r>
            <a:r>
              <a:rPr lang="da-DK" dirty="0" smtClean="0">
                <a:solidFill>
                  <a:srgbClr val="FF0000"/>
                </a:solidFill>
              </a:rPr>
              <a:t>skatteprovenuet kan reducere træk på andre offentlige ydelser eller øge arbejdsudbuddet.</a:t>
            </a:r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6612" y="171451"/>
            <a:ext cx="4152900" cy="1301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642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0A7C87-4698-4DC0-BF26-D8ADB9677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120" y="1104196"/>
            <a:ext cx="18291920" cy="1728192"/>
          </a:xfrm>
        </p:spPr>
        <p:txBody>
          <a:bodyPr>
            <a:noAutofit/>
          </a:bodyPr>
          <a:lstStyle/>
          <a:p>
            <a:r>
              <a:rPr lang="da-DK" sz="6600" dirty="0"/>
              <a:t>Perspektiv i omkostningsmåling: Den vanskelige afgrænsning: Sundhed eller hele samfundet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39725FB-C33D-4A00-8F36-A1B83A9052D1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460255" y="3376248"/>
          <a:ext cx="13924434" cy="10339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8350">
                  <a:extLst>
                    <a:ext uri="{9D8B030D-6E8A-4147-A177-3AD203B41FA5}">
                      <a16:colId xmlns:a16="http://schemas.microsoft.com/office/drawing/2014/main" val="3854832596"/>
                    </a:ext>
                  </a:extLst>
                </a:gridCol>
                <a:gridCol w="10606084">
                  <a:extLst>
                    <a:ext uri="{9D8B030D-6E8A-4147-A177-3AD203B41FA5}">
                      <a16:colId xmlns:a16="http://schemas.microsoft.com/office/drawing/2014/main" val="106343835"/>
                    </a:ext>
                  </a:extLst>
                </a:gridCol>
              </a:tblGrid>
              <a:tr h="2759612">
                <a:tc>
                  <a:txBody>
                    <a:bodyPr/>
                    <a:lstStyle/>
                    <a:p>
                      <a:r>
                        <a:rPr lang="da-DK" sz="3400" dirty="0"/>
                        <a:t>Danmark</a:t>
                      </a:r>
                    </a:p>
                  </a:txBody>
                  <a:tcPr marL="168812" marR="168812" marT="84406" marB="84406"/>
                </a:tc>
                <a:tc>
                  <a:txBody>
                    <a:bodyPr/>
                    <a:lstStyle/>
                    <a:p>
                      <a:r>
                        <a:rPr lang="da-DK" sz="3400" dirty="0"/>
                        <a:t>Sundhed og plejesektor</a:t>
                      </a:r>
                    </a:p>
                    <a:p>
                      <a:r>
                        <a:rPr lang="da-DK" sz="3400" dirty="0"/>
                        <a:t>aldrig skat, afgifter og overførsler</a:t>
                      </a:r>
                    </a:p>
                    <a:p>
                      <a:r>
                        <a:rPr lang="da-DK" sz="3400" dirty="0"/>
                        <a:t>Aldrig </a:t>
                      </a:r>
                      <a:r>
                        <a:rPr lang="da-DK" sz="3400" dirty="0" err="1"/>
                        <a:t>produktivitetscosts</a:t>
                      </a:r>
                      <a:r>
                        <a:rPr lang="da-DK" sz="3400" dirty="0"/>
                        <a:t> (arbejdsevne)</a:t>
                      </a:r>
                    </a:p>
                    <a:p>
                      <a:r>
                        <a:rPr lang="da-DK" sz="3400" dirty="0"/>
                        <a:t>Aldrig </a:t>
                      </a:r>
                      <a:r>
                        <a:rPr lang="da-DK" sz="3400" dirty="0" err="1"/>
                        <a:t>unrelated</a:t>
                      </a:r>
                      <a:r>
                        <a:rPr lang="da-DK" sz="3400" dirty="0"/>
                        <a:t> future </a:t>
                      </a:r>
                      <a:r>
                        <a:rPr lang="da-DK" sz="3400" dirty="0" err="1"/>
                        <a:t>health</a:t>
                      </a:r>
                      <a:r>
                        <a:rPr lang="da-DK" sz="3400" dirty="0"/>
                        <a:t>/</a:t>
                      </a:r>
                      <a:r>
                        <a:rPr lang="da-DK" sz="3400" dirty="0" err="1"/>
                        <a:t>other</a:t>
                      </a:r>
                      <a:r>
                        <a:rPr lang="da-DK" sz="3400" dirty="0"/>
                        <a:t> </a:t>
                      </a:r>
                      <a:r>
                        <a:rPr lang="da-DK" sz="3400" dirty="0" err="1"/>
                        <a:t>costs</a:t>
                      </a:r>
                      <a:r>
                        <a:rPr lang="da-DK" sz="3400" dirty="0"/>
                        <a:t> ved overlevelse</a:t>
                      </a:r>
                    </a:p>
                  </a:txBody>
                  <a:tcPr marL="168812" marR="168812" marT="84406" marB="84406"/>
                </a:tc>
                <a:extLst>
                  <a:ext uri="{0D108BD9-81ED-4DB2-BD59-A6C34878D82A}">
                    <a16:rowId xmlns:a16="http://schemas.microsoft.com/office/drawing/2014/main" val="1721254671"/>
                  </a:ext>
                </a:extLst>
              </a:tr>
              <a:tr h="1205132">
                <a:tc>
                  <a:txBody>
                    <a:bodyPr/>
                    <a:lstStyle/>
                    <a:p>
                      <a:r>
                        <a:rPr lang="da-DK" sz="3400" dirty="0" smtClean="0"/>
                        <a:t>England,</a:t>
                      </a:r>
                      <a:r>
                        <a:rPr lang="da-DK" sz="3400" baseline="0" dirty="0" smtClean="0"/>
                        <a:t> Norge</a:t>
                      </a:r>
                      <a:endParaRPr lang="da-DK" sz="3400" dirty="0"/>
                    </a:p>
                  </a:txBody>
                  <a:tcPr marL="168812" marR="168812" marT="84406" marB="84406"/>
                </a:tc>
                <a:tc>
                  <a:txBody>
                    <a:bodyPr/>
                    <a:lstStyle/>
                    <a:p>
                      <a:r>
                        <a:rPr lang="da-DK" sz="3400" dirty="0"/>
                        <a:t>Som Danmark</a:t>
                      </a:r>
                    </a:p>
                  </a:txBody>
                  <a:tcPr marL="168812" marR="168812" marT="84406" marB="84406"/>
                </a:tc>
                <a:extLst>
                  <a:ext uri="{0D108BD9-81ED-4DB2-BD59-A6C34878D82A}">
                    <a16:rowId xmlns:a16="http://schemas.microsoft.com/office/drawing/2014/main" val="3111816512"/>
                  </a:ext>
                </a:extLst>
              </a:tr>
              <a:tr h="2759612">
                <a:tc>
                  <a:txBody>
                    <a:bodyPr/>
                    <a:lstStyle/>
                    <a:p>
                      <a:r>
                        <a:rPr lang="da-DK" sz="3400" dirty="0"/>
                        <a:t>Tyskland</a:t>
                      </a:r>
                    </a:p>
                  </a:txBody>
                  <a:tcPr marL="168812" marR="168812" marT="84406" marB="84406"/>
                </a:tc>
                <a:tc>
                  <a:txBody>
                    <a:bodyPr/>
                    <a:lstStyle/>
                    <a:p>
                      <a:r>
                        <a:rPr lang="da-DK" sz="3400" dirty="0"/>
                        <a:t>Sundhed og plejesektor, kan have afgifter og overførsler med (”tredjepartbetaler-perspektiv”)</a:t>
                      </a:r>
                    </a:p>
                    <a:p>
                      <a:r>
                        <a:rPr lang="da-DK" sz="3400" dirty="0" err="1"/>
                        <a:t>Produktivitetscosts</a:t>
                      </a:r>
                      <a:r>
                        <a:rPr lang="da-DK" sz="3400" dirty="0"/>
                        <a:t> med (</a:t>
                      </a:r>
                      <a:r>
                        <a:rPr lang="da-DK" sz="3400" dirty="0" err="1"/>
                        <a:t>FrM</a:t>
                      </a:r>
                      <a:r>
                        <a:rPr lang="da-DK" sz="3400" dirty="0"/>
                        <a:t>) men ikke ved dødsfald</a:t>
                      </a:r>
                    </a:p>
                    <a:p>
                      <a:r>
                        <a:rPr lang="da-DK" sz="3400" dirty="0"/>
                        <a:t>Future </a:t>
                      </a:r>
                      <a:r>
                        <a:rPr lang="da-DK" sz="3400" dirty="0" err="1"/>
                        <a:t>unrelated</a:t>
                      </a:r>
                      <a:r>
                        <a:rPr lang="da-DK" sz="3400" dirty="0"/>
                        <a:t> </a:t>
                      </a:r>
                      <a:r>
                        <a:rPr lang="da-DK" sz="3400" dirty="0" err="1"/>
                        <a:t>health</a:t>
                      </a:r>
                      <a:r>
                        <a:rPr lang="da-DK" sz="3400" dirty="0"/>
                        <a:t>/</a:t>
                      </a:r>
                      <a:r>
                        <a:rPr lang="da-DK" sz="3400" dirty="0" err="1"/>
                        <a:t>other</a:t>
                      </a:r>
                      <a:r>
                        <a:rPr lang="da-DK" sz="3400" dirty="0"/>
                        <a:t> </a:t>
                      </a:r>
                      <a:r>
                        <a:rPr lang="da-DK" sz="3400" dirty="0" err="1"/>
                        <a:t>costs</a:t>
                      </a:r>
                      <a:r>
                        <a:rPr lang="da-DK" sz="3400" dirty="0"/>
                        <a:t> ved overlevelse i følsomhed</a:t>
                      </a:r>
                    </a:p>
                  </a:txBody>
                  <a:tcPr marL="168812" marR="168812" marT="84406" marB="84406"/>
                </a:tc>
                <a:extLst>
                  <a:ext uri="{0D108BD9-81ED-4DB2-BD59-A6C34878D82A}">
                    <a16:rowId xmlns:a16="http://schemas.microsoft.com/office/drawing/2014/main" val="2085358236"/>
                  </a:ext>
                </a:extLst>
              </a:tr>
              <a:tr h="1723292">
                <a:tc>
                  <a:txBody>
                    <a:bodyPr/>
                    <a:lstStyle/>
                    <a:p>
                      <a:r>
                        <a:rPr lang="da-DK" sz="3400" dirty="0"/>
                        <a:t>Holland</a:t>
                      </a:r>
                    </a:p>
                  </a:txBody>
                  <a:tcPr marL="168812" marR="168812" marT="84406" marB="84406"/>
                </a:tc>
                <a:tc>
                  <a:txBody>
                    <a:bodyPr/>
                    <a:lstStyle/>
                    <a:p>
                      <a:r>
                        <a:rPr lang="da-DK" sz="3400" dirty="0"/>
                        <a:t>Sundhed og plejesektor uden afgifter, ej overførsler</a:t>
                      </a:r>
                    </a:p>
                    <a:p>
                      <a:r>
                        <a:rPr lang="da-DK" sz="3400" dirty="0" err="1"/>
                        <a:t>Produktivitetscosts</a:t>
                      </a:r>
                      <a:r>
                        <a:rPr lang="da-DK" sz="3400" dirty="0"/>
                        <a:t> med </a:t>
                      </a:r>
                      <a:r>
                        <a:rPr lang="da-DK" sz="3400" dirty="0" err="1"/>
                        <a:t>FrM</a:t>
                      </a:r>
                      <a:r>
                        <a:rPr lang="da-DK" sz="3400" dirty="0"/>
                        <a:t> </a:t>
                      </a:r>
                    </a:p>
                    <a:p>
                      <a:r>
                        <a:rPr lang="da-DK" sz="3400" dirty="0"/>
                        <a:t>Future </a:t>
                      </a:r>
                      <a:r>
                        <a:rPr lang="da-DK" sz="3400" dirty="0" err="1"/>
                        <a:t>unrelated</a:t>
                      </a:r>
                      <a:r>
                        <a:rPr lang="da-DK" sz="3400" dirty="0"/>
                        <a:t> </a:t>
                      </a:r>
                      <a:r>
                        <a:rPr lang="da-DK" sz="3400" dirty="0" err="1"/>
                        <a:t>health</a:t>
                      </a:r>
                      <a:r>
                        <a:rPr lang="da-DK" sz="3400" dirty="0"/>
                        <a:t>/</a:t>
                      </a:r>
                      <a:r>
                        <a:rPr lang="da-DK" sz="3400" dirty="0" err="1"/>
                        <a:t>other</a:t>
                      </a:r>
                      <a:r>
                        <a:rPr lang="da-DK" sz="3400" dirty="0"/>
                        <a:t> </a:t>
                      </a:r>
                      <a:r>
                        <a:rPr lang="da-DK" sz="3400" dirty="0" err="1"/>
                        <a:t>costs</a:t>
                      </a:r>
                      <a:r>
                        <a:rPr lang="da-DK" sz="3400" dirty="0"/>
                        <a:t> ved overlevelse</a:t>
                      </a:r>
                    </a:p>
                  </a:txBody>
                  <a:tcPr marL="168812" marR="168812" marT="84406" marB="84406"/>
                </a:tc>
                <a:extLst>
                  <a:ext uri="{0D108BD9-81ED-4DB2-BD59-A6C34878D82A}">
                    <a16:rowId xmlns:a16="http://schemas.microsoft.com/office/drawing/2014/main" val="1588616932"/>
                  </a:ext>
                </a:extLst>
              </a:tr>
              <a:tr h="1205132">
                <a:tc>
                  <a:txBody>
                    <a:bodyPr/>
                    <a:lstStyle/>
                    <a:p>
                      <a:r>
                        <a:rPr lang="da-DK" sz="3400" dirty="0" smtClean="0"/>
                        <a:t>Sverige</a:t>
                      </a:r>
                      <a:endParaRPr lang="da-DK" sz="3400" dirty="0"/>
                    </a:p>
                  </a:txBody>
                  <a:tcPr marL="168812" marR="168812" marT="84406" marB="84406"/>
                </a:tc>
                <a:tc>
                  <a:txBody>
                    <a:bodyPr/>
                    <a:lstStyle/>
                    <a:p>
                      <a:r>
                        <a:rPr lang="da-DK" sz="3400" dirty="0" smtClean="0"/>
                        <a:t>Sundhed og plejesektor plus </a:t>
                      </a:r>
                      <a:r>
                        <a:rPr lang="da-DK" sz="3400" dirty="0" err="1" smtClean="0"/>
                        <a:t>produktivitetscosts</a:t>
                      </a:r>
                      <a:r>
                        <a:rPr lang="da-DK" sz="3400" dirty="0" smtClean="0"/>
                        <a:t>, ”men så det ikke diskriminerer”</a:t>
                      </a:r>
                      <a:endParaRPr lang="da-DK" sz="3400" dirty="0"/>
                    </a:p>
                  </a:txBody>
                  <a:tcPr marL="168812" marR="168812" marT="84406" marB="84406"/>
                </a:tc>
                <a:extLst>
                  <a:ext uri="{0D108BD9-81ED-4DB2-BD59-A6C34878D82A}">
                    <a16:rowId xmlns:a16="http://schemas.microsoft.com/office/drawing/2014/main" val="2749910218"/>
                  </a:ext>
                </a:extLst>
              </a:tr>
              <a:tr h="686972">
                <a:tc gridSpan="2">
                  <a:txBody>
                    <a:bodyPr/>
                    <a:lstStyle/>
                    <a:p>
                      <a:endParaRPr lang="da-DK" sz="3400" dirty="0"/>
                    </a:p>
                  </a:txBody>
                  <a:tcPr marL="168812" marR="168812" marT="84406" marB="84406"/>
                </a:tc>
                <a:tc hMerge="1">
                  <a:txBody>
                    <a:bodyPr/>
                    <a:lstStyle/>
                    <a:p>
                      <a:endParaRPr lang="da-DK" sz="1700" dirty="0"/>
                    </a:p>
                  </a:txBody>
                  <a:tcPr marL="84406" marR="84406" marT="42203" marB="42203"/>
                </a:tc>
                <a:extLst>
                  <a:ext uri="{0D108BD9-81ED-4DB2-BD59-A6C34878D82A}">
                    <a16:rowId xmlns:a16="http://schemas.microsoft.com/office/drawing/2014/main" val="325448377"/>
                  </a:ext>
                </a:extLst>
              </a:tr>
            </a:tbl>
          </a:graphicData>
        </a:graphic>
      </p:graphicFrame>
      <p:pic>
        <p:nvPicPr>
          <p:cNvPr id="5" name="Billede 6">
            <a:extLst>
              <a:ext uri="{FF2B5EF4-FFF2-40B4-BE49-F238E27FC236}">
                <a16:creationId xmlns:a16="http://schemas.microsoft.com/office/drawing/2014/main" id="{25BBFACB-FB7C-48BB-AD67-FE37972E7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47005" y="11785052"/>
            <a:ext cx="1588822" cy="648780"/>
          </a:xfrm>
          <a:prstGeom prst="rect">
            <a:avLst/>
          </a:prstGeom>
        </p:spPr>
      </p:pic>
      <p:pic>
        <p:nvPicPr>
          <p:cNvPr id="6" name="Google Shape;87;p1">
            <a:extLst>
              <a:ext uri="{FF2B5EF4-FFF2-40B4-BE49-F238E27FC236}">
                <a16:creationId xmlns:a16="http://schemas.microsoft.com/office/drawing/2014/main" id="{BE519FE0-290F-4DA8-A940-50CD206A0EB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84688" y="11716139"/>
            <a:ext cx="1462316" cy="66469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kstfelt 6"/>
          <p:cNvSpPr txBox="1"/>
          <p:nvPr/>
        </p:nvSpPr>
        <p:spPr>
          <a:xfrm>
            <a:off x="18240672" y="10988848"/>
            <a:ext cx="3095328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2100" dirty="0"/>
              <a:t>Kilde: Jes Søgaard </a:t>
            </a:r>
          </a:p>
        </p:txBody>
      </p:sp>
    </p:spTree>
    <p:extLst>
      <p:ext uri="{BB962C8B-B14F-4D97-AF65-F5344CB8AC3E}">
        <p14:creationId xmlns:p14="http://schemas.microsoft.com/office/powerpoint/2010/main" val="3721289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Lige pilforbindelse 1"/>
          <p:cNvCxnSpPr/>
          <p:nvPr/>
        </p:nvCxnSpPr>
        <p:spPr>
          <a:xfrm flipV="1">
            <a:off x="6435228" y="5346726"/>
            <a:ext cx="0" cy="4644516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kstboks 13"/>
          <p:cNvSpPr txBox="1"/>
          <p:nvPr/>
        </p:nvSpPr>
        <p:spPr>
          <a:xfrm>
            <a:off x="14654611" y="8112621"/>
            <a:ext cx="410369" cy="664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3600" dirty="0"/>
              <a:t>år</a:t>
            </a:r>
          </a:p>
        </p:txBody>
      </p:sp>
      <p:sp>
        <p:nvSpPr>
          <p:cNvPr id="10" name="Tekstboks 13"/>
          <p:cNvSpPr txBox="1"/>
          <p:nvPr/>
        </p:nvSpPr>
        <p:spPr>
          <a:xfrm>
            <a:off x="6256117" y="4792729"/>
            <a:ext cx="512961" cy="66479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a-DK" sz="3600" dirty="0"/>
              <a:t>kr.</a:t>
            </a:r>
          </a:p>
        </p:txBody>
      </p:sp>
      <p:grpSp>
        <p:nvGrpSpPr>
          <p:cNvPr id="15" name="Gruppe 14"/>
          <p:cNvGrpSpPr/>
          <p:nvPr/>
        </p:nvGrpSpPr>
        <p:grpSpPr>
          <a:xfrm>
            <a:off x="6476998" y="8387929"/>
            <a:ext cx="2729208" cy="1415694"/>
            <a:chOff x="2285999" y="4451855"/>
            <a:chExt cx="1117601" cy="501525"/>
          </a:xfrm>
          <a:solidFill>
            <a:schemeClr val="accent1"/>
          </a:solidFill>
        </p:grpSpPr>
        <p:sp>
          <p:nvSpPr>
            <p:cNvPr id="12" name="Kombinationstegning 11"/>
            <p:cNvSpPr/>
            <p:nvPr/>
          </p:nvSpPr>
          <p:spPr bwMode="auto">
            <a:xfrm>
              <a:off x="2285999" y="4451855"/>
              <a:ext cx="1033541" cy="501525"/>
            </a:xfrm>
            <a:custGeom>
              <a:avLst/>
              <a:gdLst>
                <a:gd name="connsiteX0" fmla="*/ 0 w 1117600"/>
                <a:gd name="connsiteY0" fmla="*/ 5092 h 498417"/>
                <a:gd name="connsiteX1" fmla="*/ 279400 w 1117600"/>
                <a:gd name="connsiteY1" fmla="*/ 386092 h 498417"/>
                <a:gd name="connsiteX2" fmla="*/ 508000 w 1117600"/>
                <a:gd name="connsiteY2" fmla="*/ 497852 h 498417"/>
                <a:gd name="connsiteX3" fmla="*/ 716280 w 1117600"/>
                <a:gd name="connsiteY3" fmla="*/ 411492 h 498417"/>
                <a:gd name="connsiteX4" fmla="*/ 1051560 w 1117600"/>
                <a:gd name="connsiteY4" fmla="*/ 66052 h 498417"/>
                <a:gd name="connsiteX5" fmla="*/ 1117600 w 1117600"/>
                <a:gd name="connsiteY5" fmla="*/ 12 h 498417"/>
                <a:gd name="connsiteX6" fmla="*/ 1117600 w 1117600"/>
                <a:gd name="connsiteY6" fmla="*/ 12 h 498417"/>
                <a:gd name="connsiteX0" fmla="*/ 0 w 1117600"/>
                <a:gd name="connsiteY0" fmla="*/ 5080 h 498219"/>
                <a:gd name="connsiteX1" fmla="*/ 279400 w 1117600"/>
                <a:gd name="connsiteY1" fmla="*/ 386080 h 498219"/>
                <a:gd name="connsiteX2" fmla="*/ 508000 w 1117600"/>
                <a:gd name="connsiteY2" fmla="*/ 497840 h 498219"/>
                <a:gd name="connsiteX3" fmla="*/ 716280 w 1117600"/>
                <a:gd name="connsiteY3" fmla="*/ 411480 h 498219"/>
                <a:gd name="connsiteX4" fmla="*/ 921651 w 1117600"/>
                <a:gd name="connsiteY4" fmla="*/ 142066 h 498219"/>
                <a:gd name="connsiteX5" fmla="*/ 1117600 w 1117600"/>
                <a:gd name="connsiteY5" fmla="*/ 0 h 498219"/>
                <a:gd name="connsiteX6" fmla="*/ 1117600 w 1117600"/>
                <a:gd name="connsiteY6" fmla="*/ 0 h 498219"/>
                <a:gd name="connsiteX0" fmla="*/ 0 w 1117600"/>
                <a:gd name="connsiteY0" fmla="*/ 5080 h 498219"/>
                <a:gd name="connsiteX1" fmla="*/ 279400 w 1117600"/>
                <a:gd name="connsiteY1" fmla="*/ 386080 h 498219"/>
                <a:gd name="connsiteX2" fmla="*/ 508000 w 1117600"/>
                <a:gd name="connsiteY2" fmla="*/ 497840 h 498219"/>
                <a:gd name="connsiteX3" fmla="*/ 716280 w 1117600"/>
                <a:gd name="connsiteY3" fmla="*/ 411480 h 498219"/>
                <a:gd name="connsiteX4" fmla="*/ 921651 w 1117600"/>
                <a:gd name="connsiteY4" fmla="*/ 142066 h 498219"/>
                <a:gd name="connsiteX5" fmla="*/ 1117600 w 1117600"/>
                <a:gd name="connsiteY5" fmla="*/ 0 h 498219"/>
                <a:gd name="connsiteX6" fmla="*/ 1056467 w 1117600"/>
                <a:gd name="connsiteY6" fmla="*/ 0 h 498219"/>
                <a:gd name="connsiteX0" fmla="*/ 0 w 1117600"/>
                <a:gd name="connsiteY0" fmla="*/ 5080 h 498219"/>
                <a:gd name="connsiteX1" fmla="*/ 279400 w 1117600"/>
                <a:gd name="connsiteY1" fmla="*/ 386080 h 498219"/>
                <a:gd name="connsiteX2" fmla="*/ 508000 w 1117600"/>
                <a:gd name="connsiteY2" fmla="*/ 497840 h 498219"/>
                <a:gd name="connsiteX3" fmla="*/ 716280 w 1117600"/>
                <a:gd name="connsiteY3" fmla="*/ 411480 h 498219"/>
                <a:gd name="connsiteX4" fmla="*/ 921651 w 1117600"/>
                <a:gd name="connsiteY4" fmla="*/ 142066 h 498219"/>
                <a:gd name="connsiteX5" fmla="*/ 1117600 w 1117600"/>
                <a:gd name="connsiteY5" fmla="*/ 0 h 498219"/>
                <a:gd name="connsiteX0" fmla="*/ 0 w 1033541"/>
                <a:gd name="connsiteY0" fmla="*/ 8385 h 501524"/>
                <a:gd name="connsiteX1" fmla="*/ 279400 w 1033541"/>
                <a:gd name="connsiteY1" fmla="*/ 389385 h 501524"/>
                <a:gd name="connsiteX2" fmla="*/ 508000 w 1033541"/>
                <a:gd name="connsiteY2" fmla="*/ 501145 h 501524"/>
                <a:gd name="connsiteX3" fmla="*/ 716280 w 1033541"/>
                <a:gd name="connsiteY3" fmla="*/ 414785 h 501524"/>
                <a:gd name="connsiteX4" fmla="*/ 921651 w 1033541"/>
                <a:gd name="connsiteY4" fmla="*/ 145371 h 501524"/>
                <a:gd name="connsiteX5" fmla="*/ 1033541 w 1033541"/>
                <a:gd name="connsiteY5" fmla="*/ 0 h 501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33541" h="501524">
                  <a:moveTo>
                    <a:pt x="0" y="8385"/>
                  </a:moveTo>
                  <a:cubicBezTo>
                    <a:pt x="97366" y="157821"/>
                    <a:pt x="194733" y="307258"/>
                    <a:pt x="279400" y="389385"/>
                  </a:cubicBezTo>
                  <a:cubicBezTo>
                    <a:pt x="364067" y="471512"/>
                    <a:pt x="435187" y="496912"/>
                    <a:pt x="508000" y="501145"/>
                  </a:cubicBezTo>
                  <a:cubicBezTo>
                    <a:pt x="580813" y="505378"/>
                    <a:pt x="647338" y="474081"/>
                    <a:pt x="716280" y="414785"/>
                  </a:cubicBezTo>
                  <a:cubicBezTo>
                    <a:pt x="785222" y="355489"/>
                    <a:pt x="868774" y="214502"/>
                    <a:pt x="921651" y="145371"/>
                  </a:cubicBezTo>
                  <a:lnTo>
                    <a:pt x="1033541" y="0"/>
                  </a:lnTo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37160" tIns="68580" rIns="137160" bIns="68580" numCol="1" rtlCol="0" anchor="t" anchorCtr="0" compatLnSpc="1">
              <a:prstTxWarp prst="textNoShape">
                <a:avLst/>
              </a:prstTxWarp>
            </a:bodyPr>
            <a:lstStyle/>
            <a:p>
              <a:pPr defTabSz="1371600"/>
              <a:endParaRPr lang="da-DK" sz="3600"/>
            </a:p>
          </p:txBody>
        </p:sp>
        <p:cxnSp>
          <p:nvCxnSpPr>
            <p:cNvPr id="14" name="Lige forbindelse 13"/>
            <p:cNvCxnSpPr>
              <a:stCxn id="12" idx="0"/>
            </p:cNvCxnSpPr>
            <p:nvPr/>
          </p:nvCxnSpPr>
          <p:spPr bwMode="auto">
            <a:xfrm flipV="1">
              <a:off x="2285999" y="4455148"/>
              <a:ext cx="1117601" cy="5092"/>
            </a:xfrm>
            <a:prstGeom prst="lin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19" name="Lige forbindelse 18"/>
          <p:cNvCxnSpPr/>
          <p:nvPr/>
        </p:nvCxnSpPr>
        <p:spPr bwMode="auto">
          <a:xfrm>
            <a:off x="8214360" y="8390126"/>
            <a:ext cx="5972176" cy="9452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6" name="Gruppe 25"/>
          <p:cNvGrpSpPr/>
          <p:nvPr/>
        </p:nvGrpSpPr>
        <p:grpSpPr>
          <a:xfrm rot="10800000">
            <a:off x="8569799" y="6978174"/>
            <a:ext cx="5659090" cy="1428860"/>
            <a:chOff x="2256768" y="4691599"/>
            <a:chExt cx="1115294" cy="499604"/>
          </a:xfrm>
          <a:solidFill>
            <a:srgbClr val="00B050"/>
          </a:solidFill>
        </p:grpSpPr>
        <p:sp>
          <p:nvSpPr>
            <p:cNvPr id="27" name="Kombinationstegning 26"/>
            <p:cNvSpPr/>
            <p:nvPr/>
          </p:nvSpPr>
          <p:spPr bwMode="auto">
            <a:xfrm>
              <a:off x="2256768" y="4691599"/>
              <a:ext cx="1031235" cy="499604"/>
            </a:xfrm>
            <a:custGeom>
              <a:avLst/>
              <a:gdLst>
                <a:gd name="connsiteX0" fmla="*/ 0 w 1117600"/>
                <a:gd name="connsiteY0" fmla="*/ 5092 h 498417"/>
                <a:gd name="connsiteX1" fmla="*/ 279400 w 1117600"/>
                <a:gd name="connsiteY1" fmla="*/ 386092 h 498417"/>
                <a:gd name="connsiteX2" fmla="*/ 508000 w 1117600"/>
                <a:gd name="connsiteY2" fmla="*/ 497852 h 498417"/>
                <a:gd name="connsiteX3" fmla="*/ 716280 w 1117600"/>
                <a:gd name="connsiteY3" fmla="*/ 411492 h 498417"/>
                <a:gd name="connsiteX4" fmla="*/ 1051560 w 1117600"/>
                <a:gd name="connsiteY4" fmla="*/ 66052 h 498417"/>
                <a:gd name="connsiteX5" fmla="*/ 1117600 w 1117600"/>
                <a:gd name="connsiteY5" fmla="*/ 12 h 498417"/>
                <a:gd name="connsiteX6" fmla="*/ 1117600 w 1117600"/>
                <a:gd name="connsiteY6" fmla="*/ 12 h 498417"/>
                <a:gd name="connsiteX0" fmla="*/ 0 w 1117600"/>
                <a:gd name="connsiteY0" fmla="*/ 5080 h 498219"/>
                <a:gd name="connsiteX1" fmla="*/ 279400 w 1117600"/>
                <a:gd name="connsiteY1" fmla="*/ 386080 h 498219"/>
                <a:gd name="connsiteX2" fmla="*/ 508000 w 1117600"/>
                <a:gd name="connsiteY2" fmla="*/ 497840 h 498219"/>
                <a:gd name="connsiteX3" fmla="*/ 716280 w 1117600"/>
                <a:gd name="connsiteY3" fmla="*/ 411480 h 498219"/>
                <a:gd name="connsiteX4" fmla="*/ 921651 w 1117600"/>
                <a:gd name="connsiteY4" fmla="*/ 142066 h 498219"/>
                <a:gd name="connsiteX5" fmla="*/ 1117600 w 1117600"/>
                <a:gd name="connsiteY5" fmla="*/ 0 h 498219"/>
                <a:gd name="connsiteX6" fmla="*/ 1117600 w 1117600"/>
                <a:gd name="connsiteY6" fmla="*/ 0 h 498219"/>
                <a:gd name="connsiteX0" fmla="*/ 0 w 1117600"/>
                <a:gd name="connsiteY0" fmla="*/ 5080 h 498219"/>
                <a:gd name="connsiteX1" fmla="*/ 279400 w 1117600"/>
                <a:gd name="connsiteY1" fmla="*/ 386080 h 498219"/>
                <a:gd name="connsiteX2" fmla="*/ 508000 w 1117600"/>
                <a:gd name="connsiteY2" fmla="*/ 497840 h 498219"/>
                <a:gd name="connsiteX3" fmla="*/ 716280 w 1117600"/>
                <a:gd name="connsiteY3" fmla="*/ 411480 h 498219"/>
                <a:gd name="connsiteX4" fmla="*/ 921651 w 1117600"/>
                <a:gd name="connsiteY4" fmla="*/ 142066 h 498219"/>
                <a:gd name="connsiteX5" fmla="*/ 1117600 w 1117600"/>
                <a:gd name="connsiteY5" fmla="*/ 0 h 498219"/>
                <a:gd name="connsiteX6" fmla="*/ 1056467 w 1117600"/>
                <a:gd name="connsiteY6" fmla="*/ 0 h 498219"/>
                <a:gd name="connsiteX0" fmla="*/ 0 w 1117600"/>
                <a:gd name="connsiteY0" fmla="*/ 5080 h 498219"/>
                <a:gd name="connsiteX1" fmla="*/ 279400 w 1117600"/>
                <a:gd name="connsiteY1" fmla="*/ 386080 h 498219"/>
                <a:gd name="connsiteX2" fmla="*/ 508000 w 1117600"/>
                <a:gd name="connsiteY2" fmla="*/ 497840 h 498219"/>
                <a:gd name="connsiteX3" fmla="*/ 716280 w 1117600"/>
                <a:gd name="connsiteY3" fmla="*/ 411480 h 498219"/>
                <a:gd name="connsiteX4" fmla="*/ 921651 w 1117600"/>
                <a:gd name="connsiteY4" fmla="*/ 142066 h 498219"/>
                <a:gd name="connsiteX5" fmla="*/ 1117600 w 1117600"/>
                <a:gd name="connsiteY5" fmla="*/ 0 h 498219"/>
                <a:gd name="connsiteX0" fmla="*/ 0 w 1033541"/>
                <a:gd name="connsiteY0" fmla="*/ 8385 h 501524"/>
                <a:gd name="connsiteX1" fmla="*/ 279400 w 1033541"/>
                <a:gd name="connsiteY1" fmla="*/ 389385 h 501524"/>
                <a:gd name="connsiteX2" fmla="*/ 508000 w 1033541"/>
                <a:gd name="connsiteY2" fmla="*/ 501145 h 501524"/>
                <a:gd name="connsiteX3" fmla="*/ 716280 w 1033541"/>
                <a:gd name="connsiteY3" fmla="*/ 414785 h 501524"/>
                <a:gd name="connsiteX4" fmla="*/ 921651 w 1033541"/>
                <a:gd name="connsiteY4" fmla="*/ 145371 h 501524"/>
                <a:gd name="connsiteX5" fmla="*/ 1033541 w 1033541"/>
                <a:gd name="connsiteY5" fmla="*/ 0 h 501524"/>
                <a:gd name="connsiteX0" fmla="*/ 0 w 1033541"/>
                <a:gd name="connsiteY0" fmla="*/ 8385 h 518495"/>
                <a:gd name="connsiteX1" fmla="*/ 279400 w 1033541"/>
                <a:gd name="connsiteY1" fmla="*/ 389385 h 518495"/>
                <a:gd name="connsiteX2" fmla="*/ 508000 w 1033541"/>
                <a:gd name="connsiteY2" fmla="*/ 501145 h 518495"/>
                <a:gd name="connsiteX3" fmla="*/ 817418 w 1033541"/>
                <a:gd name="connsiteY3" fmla="*/ 480034 h 518495"/>
                <a:gd name="connsiteX4" fmla="*/ 921651 w 1033541"/>
                <a:gd name="connsiteY4" fmla="*/ 145371 h 518495"/>
                <a:gd name="connsiteX5" fmla="*/ 1033541 w 1033541"/>
                <a:gd name="connsiteY5" fmla="*/ 0 h 518495"/>
                <a:gd name="connsiteX0" fmla="*/ 0 w 1033541"/>
                <a:gd name="connsiteY0" fmla="*/ 8385 h 511372"/>
                <a:gd name="connsiteX1" fmla="*/ 279400 w 1033541"/>
                <a:gd name="connsiteY1" fmla="*/ 389385 h 511372"/>
                <a:gd name="connsiteX2" fmla="*/ 508000 w 1033541"/>
                <a:gd name="connsiteY2" fmla="*/ 501145 h 511372"/>
                <a:gd name="connsiteX3" fmla="*/ 817418 w 1033541"/>
                <a:gd name="connsiteY3" fmla="*/ 480034 h 511372"/>
                <a:gd name="connsiteX4" fmla="*/ 932685 w 1033541"/>
                <a:gd name="connsiteY4" fmla="*/ 269344 h 511372"/>
                <a:gd name="connsiteX5" fmla="*/ 1033541 w 1033541"/>
                <a:gd name="connsiteY5" fmla="*/ 0 h 511372"/>
                <a:gd name="connsiteX0" fmla="*/ 0 w 1033541"/>
                <a:gd name="connsiteY0" fmla="*/ 8385 h 509200"/>
                <a:gd name="connsiteX1" fmla="*/ 279400 w 1033541"/>
                <a:gd name="connsiteY1" fmla="*/ 389385 h 509200"/>
                <a:gd name="connsiteX2" fmla="*/ 563166 w 1033541"/>
                <a:gd name="connsiteY2" fmla="*/ 497883 h 509200"/>
                <a:gd name="connsiteX3" fmla="*/ 817418 w 1033541"/>
                <a:gd name="connsiteY3" fmla="*/ 480034 h 509200"/>
                <a:gd name="connsiteX4" fmla="*/ 932685 w 1033541"/>
                <a:gd name="connsiteY4" fmla="*/ 269344 h 509200"/>
                <a:gd name="connsiteX5" fmla="*/ 1033541 w 1033541"/>
                <a:gd name="connsiteY5" fmla="*/ 0 h 509200"/>
                <a:gd name="connsiteX0" fmla="*/ 0 w 1033541"/>
                <a:gd name="connsiteY0" fmla="*/ 8385 h 483522"/>
                <a:gd name="connsiteX1" fmla="*/ 279400 w 1033541"/>
                <a:gd name="connsiteY1" fmla="*/ 389385 h 483522"/>
                <a:gd name="connsiteX2" fmla="*/ 581555 w 1033541"/>
                <a:gd name="connsiteY2" fmla="*/ 400009 h 483522"/>
                <a:gd name="connsiteX3" fmla="*/ 817418 w 1033541"/>
                <a:gd name="connsiteY3" fmla="*/ 480034 h 483522"/>
                <a:gd name="connsiteX4" fmla="*/ 932685 w 1033541"/>
                <a:gd name="connsiteY4" fmla="*/ 269344 h 483522"/>
                <a:gd name="connsiteX5" fmla="*/ 1033541 w 1033541"/>
                <a:gd name="connsiteY5" fmla="*/ 0 h 483522"/>
                <a:gd name="connsiteX0" fmla="*/ 0 w 1033541"/>
                <a:gd name="connsiteY0" fmla="*/ 8385 h 493908"/>
                <a:gd name="connsiteX1" fmla="*/ 279400 w 1033541"/>
                <a:gd name="connsiteY1" fmla="*/ 389385 h 493908"/>
                <a:gd name="connsiteX2" fmla="*/ 581555 w 1033541"/>
                <a:gd name="connsiteY2" fmla="*/ 400009 h 493908"/>
                <a:gd name="connsiteX3" fmla="*/ 740631 w 1033541"/>
                <a:gd name="connsiteY3" fmla="*/ 465732 h 493908"/>
                <a:gd name="connsiteX4" fmla="*/ 817418 w 1033541"/>
                <a:gd name="connsiteY4" fmla="*/ 480034 h 493908"/>
                <a:gd name="connsiteX5" fmla="*/ 932685 w 1033541"/>
                <a:gd name="connsiteY5" fmla="*/ 269344 h 493908"/>
                <a:gd name="connsiteX6" fmla="*/ 1033541 w 1033541"/>
                <a:gd name="connsiteY6" fmla="*/ 0 h 493908"/>
                <a:gd name="connsiteX0" fmla="*/ 0 w 1033541"/>
                <a:gd name="connsiteY0" fmla="*/ 8385 h 493908"/>
                <a:gd name="connsiteX1" fmla="*/ 279400 w 1033541"/>
                <a:gd name="connsiteY1" fmla="*/ 389385 h 493908"/>
                <a:gd name="connsiteX2" fmla="*/ 581555 w 1033541"/>
                <a:gd name="connsiteY2" fmla="*/ 400009 h 493908"/>
                <a:gd name="connsiteX3" fmla="*/ 740631 w 1033541"/>
                <a:gd name="connsiteY3" fmla="*/ 465732 h 493908"/>
                <a:gd name="connsiteX4" fmla="*/ 817418 w 1033541"/>
                <a:gd name="connsiteY4" fmla="*/ 480034 h 493908"/>
                <a:gd name="connsiteX5" fmla="*/ 932685 w 1033541"/>
                <a:gd name="connsiteY5" fmla="*/ 269344 h 493908"/>
                <a:gd name="connsiteX6" fmla="*/ 1033541 w 1033541"/>
                <a:gd name="connsiteY6" fmla="*/ 0 h 493908"/>
                <a:gd name="connsiteX0" fmla="*/ 0 w 1033541"/>
                <a:gd name="connsiteY0" fmla="*/ 8385 h 493908"/>
                <a:gd name="connsiteX1" fmla="*/ 279400 w 1033541"/>
                <a:gd name="connsiteY1" fmla="*/ 389385 h 493908"/>
                <a:gd name="connsiteX2" fmla="*/ 568683 w 1033541"/>
                <a:gd name="connsiteY2" fmla="*/ 289085 h 493908"/>
                <a:gd name="connsiteX3" fmla="*/ 740631 w 1033541"/>
                <a:gd name="connsiteY3" fmla="*/ 465732 h 493908"/>
                <a:gd name="connsiteX4" fmla="*/ 817418 w 1033541"/>
                <a:gd name="connsiteY4" fmla="*/ 480034 h 493908"/>
                <a:gd name="connsiteX5" fmla="*/ 932685 w 1033541"/>
                <a:gd name="connsiteY5" fmla="*/ 269344 h 493908"/>
                <a:gd name="connsiteX6" fmla="*/ 1033541 w 1033541"/>
                <a:gd name="connsiteY6" fmla="*/ 0 h 493908"/>
                <a:gd name="connsiteX0" fmla="*/ 0 w 1033541"/>
                <a:gd name="connsiteY0" fmla="*/ 8385 h 497227"/>
                <a:gd name="connsiteX1" fmla="*/ 279400 w 1033541"/>
                <a:gd name="connsiteY1" fmla="*/ 389385 h 497227"/>
                <a:gd name="connsiteX2" fmla="*/ 568683 w 1033541"/>
                <a:gd name="connsiteY2" fmla="*/ 289085 h 497227"/>
                <a:gd name="connsiteX3" fmla="*/ 714887 w 1033541"/>
                <a:gd name="connsiteY3" fmla="*/ 475520 h 497227"/>
                <a:gd name="connsiteX4" fmla="*/ 817418 w 1033541"/>
                <a:gd name="connsiteY4" fmla="*/ 480034 h 497227"/>
                <a:gd name="connsiteX5" fmla="*/ 932685 w 1033541"/>
                <a:gd name="connsiteY5" fmla="*/ 269344 h 497227"/>
                <a:gd name="connsiteX6" fmla="*/ 1033541 w 1033541"/>
                <a:gd name="connsiteY6" fmla="*/ 0 h 497227"/>
                <a:gd name="connsiteX0" fmla="*/ 0 w 1033541"/>
                <a:gd name="connsiteY0" fmla="*/ 8385 h 484741"/>
                <a:gd name="connsiteX1" fmla="*/ 279400 w 1033541"/>
                <a:gd name="connsiteY1" fmla="*/ 389385 h 484741"/>
                <a:gd name="connsiteX2" fmla="*/ 568683 w 1033541"/>
                <a:gd name="connsiteY2" fmla="*/ 289085 h 484741"/>
                <a:gd name="connsiteX3" fmla="*/ 714887 w 1033541"/>
                <a:gd name="connsiteY3" fmla="*/ 475520 h 484741"/>
                <a:gd name="connsiteX4" fmla="*/ 843162 w 1033541"/>
                <a:gd name="connsiteY4" fmla="*/ 457197 h 484741"/>
                <a:gd name="connsiteX5" fmla="*/ 932685 w 1033541"/>
                <a:gd name="connsiteY5" fmla="*/ 269344 h 484741"/>
                <a:gd name="connsiteX6" fmla="*/ 1033541 w 1033541"/>
                <a:gd name="connsiteY6" fmla="*/ 0 h 484741"/>
                <a:gd name="connsiteX0" fmla="*/ 0 w 1033541"/>
                <a:gd name="connsiteY0" fmla="*/ 8385 h 492591"/>
                <a:gd name="connsiteX1" fmla="*/ 279400 w 1033541"/>
                <a:gd name="connsiteY1" fmla="*/ 389385 h 492591"/>
                <a:gd name="connsiteX2" fmla="*/ 568683 w 1033541"/>
                <a:gd name="connsiteY2" fmla="*/ 289085 h 492591"/>
                <a:gd name="connsiteX3" fmla="*/ 714887 w 1033541"/>
                <a:gd name="connsiteY3" fmla="*/ 475520 h 492591"/>
                <a:gd name="connsiteX4" fmla="*/ 777408 w 1033541"/>
                <a:gd name="connsiteY4" fmla="*/ 482045 h 492591"/>
                <a:gd name="connsiteX5" fmla="*/ 843162 w 1033541"/>
                <a:gd name="connsiteY5" fmla="*/ 457197 h 492591"/>
                <a:gd name="connsiteX6" fmla="*/ 932685 w 1033541"/>
                <a:gd name="connsiteY6" fmla="*/ 269344 h 492591"/>
                <a:gd name="connsiteX7" fmla="*/ 1033541 w 1033541"/>
                <a:gd name="connsiteY7" fmla="*/ 0 h 492591"/>
                <a:gd name="connsiteX0" fmla="*/ 0 w 1033541"/>
                <a:gd name="connsiteY0" fmla="*/ 8385 h 498801"/>
                <a:gd name="connsiteX1" fmla="*/ 279400 w 1033541"/>
                <a:gd name="connsiteY1" fmla="*/ 389385 h 498801"/>
                <a:gd name="connsiteX2" fmla="*/ 568683 w 1033541"/>
                <a:gd name="connsiteY2" fmla="*/ 289085 h 498801"/>
                <a:gd name="connsiteX3" fmla="*/ 714887 w 1033541"/>
                <a:gd name="connsiteY3" fmla="*/ 475520 h 498801"/>
                <a:gd name="connsiteX4" fmla="*/ 788442 w 1033541"/>
                <a:gd name="connsiteY4" fmla="*/ 495095 h 498801"/>
                <a:gd name="connsiteX5" fmla="*/ 843162 w 1033541"/>
                <a:gd name="connsiteY5" fmla="*/ 457197 h 498801"/>
                <a:gd name="connsiteX6" fmla="*/ 932685 w 1033541"/>
                <a:gd name="connsiteY6" fmla="*/ 269344 h 498801"/>
                <a:gd name="connsiteX7" fmla="*/ 1033541 w 1033541"/>
                <a:gd name="connsiteY7" fmla="*/ 0 h 498801"/>
                <a:gd name="connsiteX0" fmla="*/ 0 w 1033541"/>
                <a:gd name="connsiteY0" fmla="*/ 8385 h 498801"/>
                <a:gd name="connsiteX1" fmla="*/ 279400 w 1033541"/>
                <a:gd name="connsiteY1" fmla="*/ 389385 h 498801"/>
                <a:gd name="connsiteX2" fmla="*/ 568683 w 1033541"/>
                <a:gd name="connsiteY2" fmla="*/ 289085 h 498801"/>
                <a:gd name="connsiteX3" fmla="*/ 714887 w 1033541"/>
                <a:gd name="connsiteY3" fmla="*/ 475520 h 498801"/>
                <a:gd name="connsiteX4" fmla="*/ 788442 w 1033541"/>
                <a:gd name="connsiteY4" fmla="*/ 495095 h 498801"/>
                <a:gd name="connsiteX5" fmla="*/ 870745 w 1033541"/>
                <a:gd name="connsiteY5" fmla="*/ 418048 h 498801"/>
                <a:gd name="connsiteX6" fmla="*/ 932685 w 1033541"/>
                <a:gd name="connsiteY6" fmla="*/ 269344 h 498801"/>
                <a:gd name="connsiteX7" fmla="*/ 1033541 w 1033541"/>
                <a:gd name="connsiteY7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568683 w 1033541"/>
                <a:gd name="connsiteY2" fmla="*/ 289085 h 498801"/>
                <a:gd name="connsiteX3" fmla="*/ 714887 w 1033541"/>
                <a:gd name="connsiteY3" fmla="*/ 475520 h 498801"/>
                <a:gd name="connsiteX4" fmla="*/ 788442 w 1033541"/>
                <a:gd name="connsiteY4" fmla="*/ 495095 h 498801"/>
                <a:gd name="connsiteX5" fmla="*/ 870745 w 1033541"/>
                <a:gd name="connsiteY5" fmla="*/ 418048 h 498801"/>
                <a:gd name="connsiteX6" fmla="*/ 932685 w 1033541"/>
                <a:gd name="connsiteY6" fmla="*/ 269344 h 498801"/>
                <a:gd name="connsiteX7" fmla="*/ 1033541 w 1033541"/>
                <a:gd name="connsiteY7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601783 w 1033541"/>
                <a:gd name="connsiteY2" fmla="*/ 220574 h 498801"/>
                <a:gd name="connsiteX3" fmla="*/ 714887 w 1033541"/>
                <a:gd name="connsiteY3" fmla="*/ 475520 h 498801"/>
                <a:gd name="connsiteX4" fmla="*/ 788442 w 1033541"/>
                <a:gd name="connsiteY4" fmla="*/ 495095 h 498801"/>
                <a:gd name="connsiteX5" fmla="*/ 870745 w 1033541"/>
                <a:gd name="connsiteY5" fmla="*/ 418048 h 498801"/>
                <a:gd name="connsiteX6" fmla="*/ 932685 w 1033541"/>
                <a:gd name="connsiteY6" fmla="*/ 269344 h 498801"/>
                <a:gd name="connsiteX7" fmla="*/ 1033541 w 1033541"/>
                <a:gd name="connsiteY7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601783 w 1033541"/>
                <a:gd name="connsiteY2" fmla="*/ 220574 h 498801"/>
                <a:gd name="connsiteX3" fmla="*/ 714887 w 1033541"/>
                <a:gd name="connsiteY3" fmla="*/ 475520 h 498801"/>
                <a:gd name="connsiteX4" fmla="*/ 788442 w 1033541"/>
                <a:gd name="connsiteY4" fmla="*/ 495095 h 498801"/>
                <a:gd name="connsiteX5" fmla="*/ 870745 w 1033541"/>
                <a:gd name="connsiteY5" fmla="*/ 418048 h 498801"/>
                <a:gd name="connsiteX6" fmla="*/ 932685 w 1033541"/>
                <a:gd name="connsiteY6" fmla="*/ 269344 h 498801"/>
                <a:gd name="connsiteX7" fmla="*/ 1033541 w 1033541"/>
                <a:gd name="connsiteY7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508932 w 1033541"/>
                <a:gd name="connsiteY2" fmla="*/ 155802 h 498801"/>
                <a:gd name="connsiteX3" fmla="*/ 601783 w 1033541"/>
                <a:gd name="connsiteY3" fmla="*/ 220574 h 498801"/>
                <a:gd name="connsiteX4" fmla="*/ 714887 w 1033541"/>
                <a:gd name="connsiteY4" fmla="*/ 475520 h 498801"/>
                <a:gd name="connsiteX5" fmla="*/ 788442 w 1033541"/>
                <a:gd name="connsiteY5" fmla="*/ 495095 h 498801"/>
                <a:gd name="connsiteX6" fmla="*/ 870745 w 1033541"/>
                <a:gd name="connsiteY6" fmla="*/ 418048 h 498801"/>
                <a:gd name="connsiteX7" fmla="*/ 932685 w 1033541"/>
                <a:gd name="connsiteY7" fmla="*/ 269344 h 498801"/>
                <a:gd name="connsiteX8" fmla="*/ 1033541 w 1033541"/>
                <a:gd name="connsiteY8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508932 w 1033541"/>
                <a:gd name="connsiteY2" fmla="*/ 155802 h 498801"/>
                <a:gd name="connsiteX3" fmla="*/ 616494 w 1033541"/>
                <a:gd name="connsiteY3" fmla="*/ 289086 h 498801"/>
                <a:gd name="connsiteX4" fmla="*/ 714887 w 1033541"/>
                <a:gd name="connsiteY4" fmla="*/ 475520 h 498801"/>
                <a:gd name="connsiteX5" fmla="*/ 788442 w 1033541"/>
                <a:gd name="connsiteY5" fmla="*/ 495095 h 498801"/>
                <a:gd name="connsiteX6" fmla="*/ 870745 w 1033541"/>
                <a:gd name="connsiteY6" fmla="*/ 418048 h 498801"/>
                <a:gd name="connsiteX7" fmla="*/ 932685 w 1033541"/>
                <a:gd name="connsiteY7" fmla="*/ 269344 h 498801"/>
                <a:gd name="connsiteX8" fmla="*/ 1033541 w 1033541"/>
                <a:gd name="connsiteY8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519966 w 1033541"/>
                <a:gd name="connsiteY2" fmla="*/ 178639 h 498801"/>
                <a:gd name="connsiteX3" fmla="*/ 616494 w 1033541"/>
                <a:gd name="connsiteY3" fmla="*/ 289086 h 498801"/>
                <a:gd name="connsiteX4" fmla="*/ 714887 w 1033541"/>
                <a:gd name="connsiteY4" fmla="*/ 475520 h 498801"/>
                <a:gd name="connsiteX5" fmla="*/ 788442 w 1033541"/>
                <a:gd name="connsiteY5" fmla="*/ 495095 h 498801"/>
                <a:gd name="connsiteX6" fmla="*/ 870745 w 1033541"/>
                <a:gd name="connsiteY6" fmla="*/ 418048 h 498801"/>
                <a:gd name="connsiteX7" fmla="*/ 932685 w 1033541"/>
                <a:gd name="connsiteY7" fmla="*/ 269344 h 498801"/>
                <a:gd name="connsiteX8" fmla="*/ 1033541 w 1033541"/>
                <a:gd name="connsiteY8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519966 w 1033541"/>
                <a:gd name="connsiteY2" fmla="*/ 178639 h 498801"/>
                <a:gd name="connsiteX3" fmla="*/ 616494 w 1033541"/>
                <a:gd name="connsiteY3" fmla="*/ 289086 h 498801"/>
                <a:gd name="connsiteX4" fmla="*/ 714887 w 1033541"/>
                <a:gd name="connsiteY4" fmla="*/ 475520 h 498801"/>
                <a:gd name="connsiteX5" fmla="*/ 795798 w 1033541"/>
                <a:gd name="connsiteY5" fmla="*/ 495095 h 498801"/>
                <a:gd name="connsiteX6" fmla="*/ 870745 w 1033541"/>
                <a:gd name="connsiteY6" fmla="*/ 418048 h 498801"/>
                <a:gd name="connsiteX7" fmla="*/ 932685 w 1033541"/>
                <a:gd name="connsiteY7" fmla="*/ 269344 h 498801"/>
                <a:gd name="connsiteX8" fmla="*/ 1033541 w 1033541"/>
                <a:gd name="connsiteY8" fmla="*/ 0 h 498801"/>
                <a:gd name="connsiteX0" fmla="*/ 0 w 1033541"/>
                <a:gd name="connsiteY0" fmla="*/ 8385 h 498801"/>
                <a:gd name="connsiteX1" fmla="*/ 439382 w 1033541"/>
                <a:gd name="connsiteY1" fmla="*/ 138176 h 498801"/>
                <a:gd name="connsiteX2" fmla="*/ 534677 w 1033541"/>
                <a:gd name="connsiteY2" fmla="*/ 159065 h 498801"/>
                <a:gd name="connsiteX3" fmla="*/ 616494 w 1033541"/>
                <a:gd name="connsiteY3" fmla="*/ 289086 h 498801"/>
                <a:gd name="connsiteX4" fmla="*/ 714887 w 1033541"/>
                <a:gd name="connsiteY4" fmla="*/ 475520 h 498801"/>
                <a:gd name="connsiteX5" fmla="*/ 795798 w 1033541"/>
                <a:gd name="connsiteY5" fmla="*/ 495095 h 498801"/>
                <a:gd name="connsiteX6" fmla="*/ 870745 w 1033541"/>
                <a:gd name="connsiteY6" fmla="*/ 418048 h 498801"/>
                <a:gd name="connsiteX7" fmla="*/ 932685 w 1033541"/>
                <a:gd name="connsiteY7" fmla="*/ 269344 h 498801"/>
                <a:gd name="connsiteX8" fmla="*/ 1033541 w 1033541"/>
                <a:gd name="connsiteY8" fmla="*/ 0 h 498801"/>
                <a:gd name="connsiteX0" fmla="*/ 0 w 1033541"/>
                <a:gd name="connsiteY0" fmla="*/ 8385 h 498801"/>
                <a:gd name="connsiteX1" fmla="*/ 115412 w 1033541"/>
                <a:gd name="connsiteY1" fmla="*/ 87290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616494 w 1033541"/>
                <a:gd name="connsiteY4" fmla="*/ 289086 h 498801"/>
                <a:gd name="connsiteX5" fmla="*/ 714887 w 1033541"/>
                <a:gd name="connsiteY5" fmla="*/ 475520 h 498801"/>
                <a:gd name="connsiteX6" fmla="*/ 795798 w 1033541"/>
                <a:gd name="connsiteY6" fmla="*/ 495095 h 498801"/>
                <a:gd name="connsiteX7" fmla="*/ 870745 w 1033541"/>
                <a:gd name="connsiteY7" fmla="*/ 418048 h 498801"/>
                <a:gd name="connsiteX8" fmla="*/ 932685 w 1033541"/>
                <a:gd name="connsiteY8" fmla="*/ 269344 h 498801"/>
                <a:gd name="connsiteX9" fmla="*/ 1033541 w 1033541"/>
                <a:gd name="connsiteY9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616494 w 1033541"/>
                <a:gd name="connsiteY4" fmla="*/ 289086 h 498801"/>
                <a:gd name="connsiteX5" fmla="*/ 714887 w 1033541"/>
                <a:gd name="connsiteY5" fmla="*/ 475520 h 498801"/>
                <a:gd name="connsiteX6" fmla="*/ 795798 w 1033541"/>
                <a:gd name="connsiteY6" fmla="*/ 495095 h 498801"/>
                <a:gd name="connsiteX7" fmla="*/ 870745 w 1033541"/>
                <a:gd name="connsiteY7" fmla="*/ 418048 h 498801"/>
                <a:gd name="connsiteX8" fmla="*/ 932685 w 1033541"/>
                <a:gd name="connsiteY8" fmla="*/ 269344 h 498801"/>
                <a:gd name="connsiteX9" fmla="*/ 1033541 w 1033541"/>
                <a:gd name="connsiteY9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588004 w 1033541"/>
                <a:gd name="connsiteY4" fmla="*/ 227576 h 498801"/>
                <a:gd name="connsiteX5" fmla="*/ 616494 w 1033541"/>
                <a:gd name="connsiteY5" fmla="*/ 289086 h 498801"/>
                <a:gd name="connsiteX6" fmla="*/ 714887 w 1033541"/>
                <a:gd name="connsiteY6" fmla="*/ 475520 h 498801"/>
                <a:gd name="connsiteX7" fmla="*/ 795798 w 1033541"/>
                <a:gd name="connsiteY7" fmla="*/ 495095 h 498801"/>
                <a:gd name="connsiteX8" fmla="*/ 870745 w 1033541"/>
                <a:gd name="connsiteY8" fmla="*/ 418048 h 498801"/>
                <a:gd name="connsiteX9" fmla="*/ 932685 w 1033541"/>
                <a:gd name="connsiteY9" fmla="*/ 269344 h 498801"/>
                <a:gd name="connsiteX10" fmla="*/ 1033541 w 1033541"/>
                <a:gd name="connsiteY10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586165 w 1033541"/>
                <a:gd name="connsiteY4" fmla="*/ 198214 h 498801"/>
                <a:gd name="connsiteX5" fmla="*/ 616494 w 1033541"/>
                <a:gd name="connsiteY5" fmla="*/ 289086 h 498801"/>
                <a:gd name="connsiteX6" fmla="*/ 714887 w 1033541"/>
                <a:gd name="connsiteY6" fmla="*/ 475520 h 498801"/>
                <a:gd name="connsiteX7" fmla="*/ 795798 w 1033541"/>
                <a:gd name="connsiteY7" fmla="*/ 495095 h 498801"/>
                <a:gd name="connsiteX8" fmla="*/ 870745 w 1033541"/>
                <a:gd name="connsiteY8" fmla="*/ 418048 h 498801"/>
                <a:gd name="connsiteX9" fmla="*/ 932685 w 1033541"/>
                <a:gd name="connsiteY9" fmla="*/ 269344 h 498801"/>
                <a:gd name="connsiteX10" fmla="*/ 1033541 w 1033541"/>
                <a:gd name="connsiteY10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586165 w 1033541"/>
                <a:gd name="connsiteY4" fmla="*/ 198214 h 498801"/>
                <a:gd name="connsiteX5" fmla="*/ 634883 w 1033541"/>
                <a:gd name="connsiteY5" fmla="*/ 302136 h 498801"/>
                <a:gd name="connsiteX6" fmla="*/ 714887 w 1033541"/>
                <a:gd name="connsiteY6" fmla="*/ 475520 h 498801"/>
                <a:gd name="connsiteX7" fmla="*/ 795798 w 1033541"/>
                <a:gd name="connsiteY7" fmla="*/ 495095 h 498801"/>
                <a:gd name="connsiteX8" fmla="*/ 870745 w 1033541"/>
                <a:gd name="connsiteY8" fmla="*/ 418048 h 498801"/>
                <a:gd name="connsiteX9" fmla="*/ 932685 w 1033541"/>
                <a:gd name="connsiteY9" fmla="*/ 269344 h 498801"/>
                <a:gd name="connsiteX10" fmla="*/ 1033541 w 1033541"/>
                <a:gd name="connsiteY10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586165 w 1033541"/>
                <a:gd name="connsiteY4" fmla="*/ 198214 h 498801"/>
                <a:gd name="connsiteX5" fmla="*/ 631205 w 1033541"/>
                <a:gd name="connsiteY5" fmla="*/ 315186 h 498801"/>
                <a:gd name="connsiteX6" fmla="*/ 714887 w 1033541"/>
                <a:gd name="connsiteY6" fmla="*/ 475520 h 498801"/>
                <a:gd name="connsiteX7" fmla="*/ 795798 w 1033541"/>
                <a:gd name="connsiteY7" fmla="*/ 495095 h 498801"/>
                <a:gd name="connsiteX8" fmla="*/ 870745 w 1033541"/>
                <a:gd name="connsiteY8" fmla="*/ 418048 h 498801"/>
                <a:gd name="connsiteX9" fmla="*/ 932685 w 1033541"/>
                <a:gd name="connsiteY9" fmla="*/ 269344 h 498801"/>
                <a:gd name="connsiteX10" fmla="*/ 1033541 w 1033541"/>
                <a:gd name="connsiteY10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39382 w 1033541"/>
                <a:gd name="connsiteY2" fmla="*/ 138176 h 498801"/>
                <a:gd name="connsiteX3" fmla="*/ 534677 w 1033541"/>
                <a:gd name="connsiteY3" fmla="*/ 159065 h 498801"/>
                <a:gd name="connsiteX4" fmla="*/ 589842 w 1033541"/>
                <a:gd name="connsiteY4" fmla="*/ 214526 h 498801"/>
                <a:gd name="connsiteX5" fmla="*/ 631205 w 1033541"/>
                <a:gd name="connsiteY5" fmla="*/ 315186 h 498801"/>
                <a:gd name="connsiteX6" fmla="*/ 714887 w 1033541"/>
                <a:gd name="connsiteY6" fmla="*/ 475520 h 498801"/>
                <a:gd name="connsiteX7" fmla="*/ 795798 w 1033541"/>
                <a:gd name="connsiteY7" fmla="*/ 495095 h 498801"/>
                <a:gd name="connsiteX8" fmla="*/ 870745 w 1033541"/>
                <a:gd name="connsiteY8" fmla="*/ 418048 h 498801"/>
                <a:gd name="connsiteX9" fmla="*/ 932685 w 1033541"/>
                <a:gd name="connsiteY9" fmla="*/ 269344 h 498801"/>
                <a:gd name="connsiteX10" fmla="*/ 1033541 w 1033541"/>
                <a:gd name="connsiteY10" fmla="*/ 0 h 498801"/>
                <a:gd name="connsiteX0" fmla="*/ 0 w 1033541"/>
                <a:gd name="connsiteY0" fmla="*/ 8385 h 498801"/>
                <a:gd name="connsiteX1" fmla="*/ 49212 w 1033541"/>
                <a:gd name="connsiteY1" fmla="*/ 80765 h 498801"/>
                <a:gd name="connsiteX2" fmla="*/ 423050 w 1033541"/>
                <a:gd name="connsiteY2" fmla="*/ 132181 h 498801"/>
                <a:gd name="connsiteX3" fmla="*/ 534677 w 1033541"/>
                <a:gd name="connsiteY3" fmla="*/ 159065 h 498801"/>
                <a:gd name="connsiteX4" fmla="*/ 589842 w 1033541"/>
                <a:gd name="connsiteY4" fmla="*/ 214526 h 498801"/>
                <a:gd name="connsiteX5" fmla="*/ 631205 w 1033541"/>
                <a:gd name="connsiteY5" fmla="*/ 315186 h 498801"/>
                <a:gd name="connsiteX6" fmla="*/ 714887 w 1033541"/>
                <a:gd name="connsiteY6" fmla="*/ 475520 h 498801"/>
                <a:gd name="connsiteX7" fmla="*/ 795798 w 1033541"/>
                <a:gd name="connsiteY7" fmla="*/ 495095 h 498801"/>
                <a:gd name="connsiteX8" fmla="*/ 870745 w 1033541"/>
                <a:gd name="connsiteY8" fmla="*/ 418048 h 498801"/>
                <a:gd name="connsiteX9" fmla="*/ 932685 w 1033541"/>
                <a:gd name="connsiteY9" fmla="*/ 269344 h 498801"/>
                <a:gd name="connsiteX10" fmla="*/ 1033541 w 1033541"/>
                <a:gd name="connsiteY10" fmla="*/ 0 h 498801"/>
                <a:gd name="connsiteX0" fmla="*/ 0 w 1031288"/>
                <a:gd name="connsiteY0" fmla="*/ 5387 h 498801"/>
                <a:gd name="connsiteX1" fmla="*/ 46959 w 1031288"/>
                <a:gd name="connsiteY1" fmla="*/ 80765 h 498801"/>
                <a:gd name="connsiteX2" fmla="*/ 420797 w 1031288"/>
                <a:gd name="connsiteY2" fmla="*/ 132181 h 498801"/>
                <a:gd name="connsiteX3" fmla="*/ 532424 w 1031288"/>
                <a:gd name="connsiteY3" fmla="*/ 159065 h 498801"/>
                <a:gd name="connsiteX4" fmla="*/ 587589 w 1031288"/>
                <a:gd name="connsiteY4" fmla="*/ 214526 h 498801"/>
                <a:gd name="connsiteX5" fmla="*/ 628952 w 1031288"/>
                <a:gd name="connsiteY5" fmla="*/ 315186 h 498801"/>
                <a:gd name="connsiteX6" fmla="*/ 712634 w 1031288"/>
                <a:gd name="connsiteY6" fmla="*/ 475520 h 498801"/>
                <a:gd name="connsiteX7" fmla="*/ 793545 w 1031288"/>
                <a:gd name="connsiteY7" fmla="*/ 495095 h 498801"/>
                <a:gd name="connsiteX8" fmla="*/ 868492 w 1031288"/>
                <a:gd name="connsiteY8" fmla="*/ 418048 h 498801"/>
                <a:gd name="connsiteX9" fmla="*/ 930432 w 1031288"/>
                <a:gd name="connsiteY9" fmla="*/ 269344 h 498801"/>
                <a:gd name="connsiteX10" fmla="*/ 1031288 w 1031288"/>
                <a:gd name="connsiteY10" fmla="*/ 0 h 498801"/>
                <a:gd name="connsiteX0" fmla="*/ 0 w 1031288"/>
                <a:gd name="connsiteY0" fmla="*/ 5387 h 498801"/>
                <a:gd name="connsiteX1" fmla="*/ 13515 w 1031288"/>
                <a:gd name="connsiteY1" fmla="*/ 65636 h 498801"/>
                <a:gd name="connsiteX2" fmla="*/ 46959 w 1031288"/>
                <a:gd name="connsiteY2" fmla="*/ 80765 h 498801"/>
                <a:gd name="connsiteX3" fmla="*/ 420797 w 1031288"/>
                <a:gd name="connsiteY3" fmla="*/ 132181 h 498801"/>
                <a:gd name="connsiteX4" fmla="*/ 532424 w 1031288"/>
                <a:gd name="connsiteY4" fmla="*/ 159065 h 498801"/>
                <a:gd name="connsiteX5" fmla="*/ 587589 w 1031288"/>
                <a:gd name="connsiteY5" fmla="*/ 214526 h 498801"/>
                <a:gd name="connsiteX6" fmla="*/ 628952 w 1031288"/>
                <a:gd name="connsiteY6" fmla="*/ 315186 h 498801"/>
                <a:gd name="connsiteX7" fmla="*/ 712634 w 1031288"/>
                <a:gd name="connsiteY7" fmla="*/ 475520 h 498801"/>
                <a:gd name="connsiteX8" fmla="*/ 793545 w 1031288"/>
                <a:gd name="connsiteY8" fmla="*/ 495095 h 498801"/>
                <a:gd name="connsiteX9" fmla="*/ 868492 w 1031288"/>
                <a:gd name="connsiteY9" fmla="*/ 418048 h 498801"/>
                <a:gd name="connsiteX10" fmla="*/ 930432 w 1031288"/>
                <a:gd name="connsiteY10" fmla="*/ 269344 h 498801"/>
                <a:gd name="connsiteX11" fmla="*/ 1031288 w 1031288"/>
                <a:gd name="connsiteY11" fmla="*/ 0 h 498801"/>
                <a:gd name="connsiteX0" fmla="*/ 0 w 1031288"/>
                <a:gd name="connsiteY0" fmla="*/ 5387 h 498801"/>
                <a:gd name="connsiteX1" fmla="*/ 7883 w 1031288"/>
                <a:gd name="connsiteY1" fmla="*/ 72630 h 498801"/>
                <a:gd name="connsiteX2" fmla="*/ 46959 w 1031288"/>
                <a:gd name="connsiteY2" fmla="*/ 80765 h 498801"/>
                <a:gd name="connsiteX3" fmla="*/ 420797 w 1031288"/>
                <a:gd name="connsiteY3" fmla="*/ 132181 h 498801"/>
                <a:gd name="connsiteX4" fmla="*/ 532424 w 1031288"/>
                <a:gd name="connsiteY4" fmla="*/ 159065 h 498801"/>
                <a:gd name="connsiteX5" fmla="*/ 587589 w 1031288"/>
                <a:gd name="connsiteY5" fmla="*/ 214526 h 498801"/>
                <a:gd name="connsiteX6" fmla="*/ 628952 w 1031288"/>
                <a:gd name="connsiteY6" fmla="*/ 315186 h 498801"/>
                <a:gd name="connsiteX7" fmla="*/ 712634 w 1031288"/>
                <a:gd name="connsiteY7" fmla="*/ 475520 h 498801"/>
                <a:gd name="connsiteX8" fmla="*/ 793545 w 1031288"/>
                <a:gd name="connsiteY8" fmla="*/ 495095 h 498801"/>
                <a:gd name="connsiteX9" fmla="*/ 868492 w 1031288"/>
                <a:gd name="connsiteY9" fmla="*/ 418048 h 498801"/>
                <a:gd name="connsiteX10" fmla="*/ 930432 w 1031288"/>
                <a:gd name="connsiteY10" fmla="*/ 269344 h 498801"/>
                <a:gd name="connsiteX11" fmla="*/ 1031288 w 1031288"/>
                <a:gd name="connsiteY11" fmla="*/ 0 h 498801"/>
                <a:gd name="connsiteX0" fmla="*/ 0 w 1031288"/>
                <a:gd name="connsiteY0" fmla="*/ 5387 h 498801"/>
                <a:gd name="connsiteX1" fmla="*/ 7883 w 1031288"/>
                <a:gd name="connsiteY1" fmla="*/ 72630 h 498801"/>
                <a:gd name="connsiteX2" fmla="*/ 46959 w 1031288"/>
                <a:gd name="connsiteY2" fmla="*/ 80765 h 498801"/>
                <a:gd name="connsiteX3" fmla="*/ 420797 w 1031288"/>
                <a:gd name="connsiteY3" fmla="*/ 132181 h 498801"/>
                <a:gd name="connsiteX4" fmla="*/ 532424 w 1031288"/>
                <a:gd name="connsiteY4" fmla="*/ 159065 h 498801"/>
                <a:gd name="connsiteX5" fmla="*/ 587589 w 1031288"/>
                <a:gd name="connsiteY5" fmla="*/ 214526 h 498801"/>
                <a:gd name="connsiteX6" fmla="*/ 628952 w 1031288"/>
                <a:gd name="connsiteY6" fmla="*/ 315186 h 498801"/>
                <a:gd name="connsiteX7" fmla="*/ 712634 w 1031288"/>
                <a:gd name="connsiteY7" fmla="*/ 475520 h 498801"/>
                <a:gd name="connsiteX8" fmla="*/ 793545 w 1031288"/>
                <a:gd name="connsiteY8" fmla="*/ 495095 h 498801"/>
                <a:gd name="connsiteX9" fmla="*/ 868492 w 1031288"/>
                <a:gd name="connsiteY9" fmla="*/ 418048 h 498801"/>
                <a:gd name="connsiteX10" fmla="*/ 930432 w 1031288"/>
                <a:gd name="connsiteY10" fmla="*/ 269344 h 498801"/>
                <a:gd name="connsiteX11" fmla="*/ 1031288 w 1031288"/>
                <a:gd name="connsiteY11" fmla="*/ 0 h 498801"/>
                <a:gd name="connsiteX0" fmla="*/ 0 w 1031288"/>
                <a:gd name="connsiteY0" fmla="*/ 5387 h 498801"/>
                <a:gd name="connsiteX1" fmla="*/ 7883 w 1031288"/>
                <a:gd name="connsiteY1" fmla="*/ 72630 h 498801"/>
                <a:gd name="connsiteX2" fmla="*/ 46959 w 1031288"/>
                <a:gd name="connsiteY2" fmla="*/ 80765 h 498801"/>
                <a:gd name="connsiteX3" fmla="*/ 420797 w 1031288"/>
                <a:gd name="connsiteY3" fmla="*/ 132181 h 498801"/>
                <a:gd name="connsiteX4" fmla="*/ 532424 w 1031288"/>
                <a:gd name="connsiteY4" fmla="*/ 159065 h 498801"/>
                <a:gd name="connsiteX5" fmla="*/ 587589 w 1031288"/>
                <a:gd name="connsiteY5" fmla="*/ 214526 h 498801"/>
                <a:gd name="connsiteX6" fmla="*/ 628952 w 1031288"/>
                <a:gd name="connsiteY6" fmla="*/ 315186 h 498801"/>
                <a:gd name="connsiteX7" fmla="*/ 712634 w 1031288"/>
                <a:gd name="connsiteY7" fmla="*/ 475520 h 498801"/>
                <a:gd name="connsiteX8" fmla="*/ 793545 w 1031288"/>
                <a:gd name="connsiteY8" fmla="*/ 495095 h 498801"/>
                <a:gd name="connsiteX9" fmla="*/ 868492 w 1031288"/>
                <a:gd name="connsiteY9" fmla="*/ 418048 h 498801"/>
                <a:gd name="connsiteX10" fmla="*/ 930432 w 1031288"/>
                <a:gd name="connsiteY10" fmla="*/ 269344 h 498801"/>
                <a:gd name="connsiteX11" fmla="*/ 1031288 w 1031288"/>
                <a:gd name="connsiteY11" fmla="*/ 0 h 498801"/>
                <a:gd name="connsiteX0" fmla="*/ 0 w 1031288"/>
                <a:gd name="connsiteY0" fmla="*/ 5387 h 498801"/>
                <a:gd name="connsiteX1" fmla="*/ 4504 w 1031288"/>
                <a:gd name="connsiteY1" fmla="*/ 67634 h 498801"/>
                <a:gd name="connsiteX2" fmla="*/ 46959 w 1031288"/>
                <a:gd name="connsiteY2" fmla="*/ 80765 h 498801"/>
                <a:gd name="connsiteX3" fmla="*/ 420797 w 1031288"/>
                <a:gd name="connsiteY3" fmla="*/ 132181 h 498801"/>
                <a:gd name="connsiteX4" fmla="*/ 532424 w 1031288"/>
                <a:gd name="connsiteY4" fmla="*/ 159065 h 498801"/>
                <a:gd name="connsiteX5" fmla="*/ 587589 w 1031288"/>
                <a:gd name="connsiteY5" fmla="*/ 214526 h 498801"/>
                <a:gd name="connsiteX6" fmla="*/ 628952 w 1031288"/>
                <a:gd name="connsiteY6" fmla="*/ 315186 h 498801"/>
                <a:gd name="connsiteX7" fmla="*/ 712634 w 1031288"/>
                <a:gd name="connsiteY7" fmla="*/ 475520 h 498801"/>
                <a:gd name="connsiteX8" fmla="*/ 793545 w 1031288"/>
                <a:gd name="connsiteY8" fmla="*/ 495095 h 498801"/>
                <a:gd name="connsiteX9" fmla="*/ 868492 w 1031288"/>
                <a:gd name="connsiteY9" fmla="*/ 418048 h 498801"/>
                <a:gd name="connsiteX10" fmla="*/ 930432 w 1031288"/>
                <a:gd name="connsiteY10" fmla="*/ 269344 h 498801"/>
                <a:gd name="connsiteX11" fmla="*/ 1031288 w 1031288"/>
                <a:gd name="connsiteY11" fmla="*/ 0 h 498801"/>
                <a:gd name="connsiteX0" fmla="*/ 0 w 1029599"/>
                <a:gd name="connsiteY0" fmla="*/ 7385 h 498801"/>
                <a:gd name="connsiteX1" fmla="*/ 2815 w 1029599"/>
                <a:gd name="connsiteY1" fmla="*/ 67634 h 498801"/>
                <a:gd name="connsiteX2" fmla="*/ 45270 w 1029599"/>
                <a:gd name="connsiteY2" fmla="*/ 80765 h 498801"/>
                <a:gd name="connsiteX3" fmla="*/ 419108 w 1029599"/>
                <a:gd name="connsiteY3" fmla="*/ 132181 h 498801"/>
                <a:gd name="connsiteX4" fmla="*/ 530735 w 1029599"/>
                <a:gd name="connsiteY4" fmla="*/ 159065 h 498801"/>
                <a:gd name="connsiteX5" fmla="*/ 585900 w 1029599"/>
                <a:gd name="connsiteY5" fmla="*/ 214526 h 498801"/>
                <a:gd name="connsiteX6" fmla="*/ 627263 w 1029599"/>
                <a:gd name="connsiteY6" fmla="*/ 315186 h 498801"/>
                <a:gd name="connsiteX7" fmla="*/ 710945 w 1029599"/>
                <a:gd name="connsiteY7" fmla="*/ 475520 h 498801"/>
                <a:gd name="connsiteX8" fmla="*/ 791856 w 1029599"/>
                <a:gd name="connsiteY8" fmla="*/ 495095 h 498801"/>
                <a:gd name="connsiteX9" fmla="*/ 866803 w 1029599"/>
                <a:gd name="connsiteY9" fmla="*/ 418048 h 498801"/>
                <a:gd name="connsiteX10" fmla="*/ 928743 w 1029599"/>
                <a:gd name="connsiteY10" fmla="*/ 269344 h 498801"/>
                <a:gd name="connsiteX11" fmla="*/ 1029599 w 1029599"/>
                <a:gd name="connsiteY11" fmla="*/ 0 h 498801"/>
                <a:gd name="connsiteX0" fmla="*/ 0 w 1029599"/>
                <a:gd name="connsiteY0" fmla="*/ 7385 h 498801"/>
                <a:gd name="connsiteX1" fmla="*/ 2815 w 1029599"/>
                <a:gd name="connsiteY1" fmla="*/ 67634 h 498801"/>
                <a:gd name="connsiteX2" fmla="*/ 45270 w 1029599"/>
                <a:gd name="connsiteY2" fmla="*/ 80765 h 498801"/>
                <a:gd name="connsiteX3" fmla="*/ 419108 w 1029599"/>
                <a:gd name="connsiteY3" fmla="*/ 132181 h 498801"/>
                <a:gd name="connsiteX4" fmla="*/ 530735 w 1029599"/>
                <a:gd name="connsiteY4" fmla="*/ 159065 h 498801"/>
                <a:gd name="connsiteX5" fmla="*/ 585900 w 1029599"/>
                <a:gd name="connsiteY5" fmla="*/ 214526 h 498801"/>
                <a:gd name="connsiteX6" fmla="*/ 627263 w 1029599"/>
                <a:gd name="connsiteY6" fmla="*/ 315186 h 498801"/>
                <a:gd name="connsiteX7" fmla="*/ 710945 w 1029599"/>
                <a:gd name="connsiteY7" fmla="*/ 475520 h 498801"/>
                <a:gd name="connsiteX8" fmla="*/ 791856 w 1029599"/>
                <a:gd name="connsiteY8" fmla="*/ 495095 h 498801"/>
                <a:gd name="connsiteX9" fmla="*/ 866803 w 1029599"/>
                <a:gd name="connsiteY9" fmla="*/ 418048 h 498801"/>
                <a:gd name="connsiteX10" fmla="*/ 928743 w 1029599"/>
                <a:gd name="connsiteY10" fmla="*/ 269344 h 498801"/>
                <a:gd name="connsiteX11" fmla="*/ 1029599 w 1029599"/>
                <a:gd name="connsiteY11" fmla="*/ 0 h 498801"/>
                <a:gd name="connsiteX0" fmla="*/ 1636 w 1031235"/>
                <a:gd name="connsiteY0" fmla="*/ 7385 h 498801"/>
                <a:gd name="connsiteX1" fmla="*/ 4451 w 1031235"/>
                <a:gd name="connsiteY1" fmla="*/ 67634 h 498801"/>
                <a:gd name="connsiteX2" fmla="*/ 46906 w 1031235"/>
                <a:gd name="connsiteY2" fmla="*/ 80765 h 498801"/>
                <a:gd name="connsiteX3" fmla="*/ 420744 w 1031235"/>
                <a:gd name="connsiteY3" fmla="*/ 132181 h 498801"/>
                <a:gd name="connsiteX4" fmla="*/ 532371 w 1031235"/>
                <a:gd name="connsiteY4" fmla="*/ 159065 h 498801"/>
                <a:gd name="connsiteX5" fmla="*/ 587536 w 1031235"/>
                <a:gd name="connsiteY5" fmla="*/ 214526 h 498801"/>
                <a:gd name="connsiteX6" fmla="*/ 628899 w 1031235"/>
                <a:gd name="connsiteY6" fmla="*/ 315186 h 498801"/>
                <a:gd name="connsiteX7" fmla="*/ 712581 w 1031235"/>
                <a:gd name="connsiteY7" fmla="*/ 475520 h 498801"/>
                <a:gd name="connsiteX8" fmla="*/ 793492 w 1031235"/>
                <a:gd name="connsiteY8" fmla="*/ 495095 h 498801"/>
                <a:gd name="connsiteX9" fmla="*/ 868439 w 1031235"/>
                <a:gd name="connsiteY9" fmla="*/ 418048 h 498801"/>
                <a:gd name="connsiteX10" fmla="*/ 930379 w 1031235"/>
                <a:gd name="connsiteY10" fmla="*/ 269344 h 498801"/>
                <a:gd name="connsiteX11" fmla="*/ 1031235 w 1031235"/>
                <a:gd name="connsiteY11" fmla="*/ 0 h 498801"/>
                <a:gd name="connsiteX0" fmla="*/ 1636 w 1031235"/>
                <a:gd name="connsiteY0" fmla="*/ 7385 h 498801"/>
                <a:gd name="connsiteX1" fmla="*/ 4451 w 1031235"/>
                <a:gd name="connsiteY1" fmla="*/ 67634 h 498801"/>
                <a:gd name="connsiteX2" fmla="*/ 46906 w 1031235"/>
                <a:gd name="connsiteY2" fmla="*/ 80765 h 498801"/>
                <a:gd name="connsiteX3" fmla="*/ 420744 w 1031235"/>
                <a:gd name="connsiteY3" fmla="*/ 132181 h 498801"/>
                <a:gd name="connsiteX4" fmla="*/ 532371 w 1031235"/>
                <a:gd name="connsiteY4" fmla="*/ 159065 h 498801"/>
                <a:gd name="connsiteX5" fmla="*/ 587536 w 1031235"/>
                <a:gd name="connsiteY5" fmla="*/ 214526 h 498801"/>
                <a:gd name="connsiteX6" fmla="*/ 628899 w 1031235"/>
                <a:gd name="connsiteY6" fmla="*/ 315186 h 498801"/>
                <a:gd name="connsiteX7" fmla="*/ 712581 w 1031235"/>
                <a:gd name="connsiteY7" fmla="*/ 475520 h 498801"/>
                <a:gd name="connsiteX8" fmla="*/ 793492 w 1031235"/>
                <a:gd name="connsiteY8" fmla="*/ 495095 h 498801"/>
                <a:gd name="connsiteX9" fmla="*/ 868439 w 1031235"/>
                <a:gd name="connsiteY9" fmla="*/ 418048 h 498801"/>
                <a:gd name="connsiteX10" fmla="*/ 930379 w 1031235"/>
                <a:gd name="connsiteY10" fmla="*/ 269344 h 498801"/>
                <a:gd name="connsiteX11" fmla="*/ 1031235 w 1031235"/>
                <a:gd name="connsiteY11" fmla="*/ 0 h 498801"/>
                <a:gd name="connsiteX0" fmla="*/ 1636 w 1031235"/>
                <a:gd name="connsiteY0" fmla="*/ 7385 h 498801"/>
                <a:gd name="connsiteX1" fmla="*/ 4451 w 1031235"/>
                <a:gd name="connsiteY1" fmla="*/ 67634 h 498801"/>
                <a:gd name="connsiteX2" fmla="*/ 46906 w 1031235"/>
                <a:gd name="connsiteY2" fmla="*/ 80765 h 498801"/>
                <a:gd name="connsiteX3" fmla="*/ 398781 w 1031235"/>
                <a:gd name="connsiteY3" fmla="*/ 121190 h 498801"/>
                <a:gd name="connsiteX4" fmla="*/ 532371 w 1031235"/>
                <a:gd name="connsiteY4" fmla="*/ 159065 h 498801"/>
                <a:gd name="connsiteX5" fmla="*/ 587536 w 1031235"/>
                <a:gd name="connsiteY5" fmla="*/ 214526 h 498801"/>
                <a:gd name="connsiteX6" fmla="*/ 628899 w 1031235"/>
                <a:gd name="connsiteY6" fmla="*/ 315186 h 498801"/>
                <a:gd name="connsiteX7" fmla="*/ 712581 w 1031235"/>
                <a:gd name="connsiteY7" fmla="*/ 475520 h 498801"/>
                <a:gd name="connsiteX8" fmla="*/ 793492 w 1031235"/>
                <a:gd name="connsiteY8" fmla="*/ 495095 h 498801"/>
                <a:gd name="connsiteX9" fmla="*/ 868439 w 1031235"/>
                <a:gd name="connsiteY9" fmla="*/ 418048 h 498801"/>
                <a:gd name="connsiteX10" fmla="*/ 930379 w 1031235"/>
                <a:gd name="connsiteY10" fmla="*/ 269344 h 498801"/>
                <a:gd name="connsiteX11" fmla="*/ 1031235 w 1031235"/>
                <a:gd name="connsiteY11" fmla="*/ 0 h 498801"/>
                <a:gd name="connsiteX0" fmla="*/ 1636 w 1031235"/>
                <a:gd name="connsiteY0" fmla="*/ 7385 h 498801"/>
                <a:gd name="connsiteX1" fmla="*/ 4451 w 1031235"/>
                <a:gd name="connsiteY1" fmla="*/ 67634 h 498801"/>
                <a:gd name="connsiteX2" fmla="*/ 46906 w 1031235"/>
                <a:gd name="connsiteY2" fmla="*/ 80765 h 498801"/>
                <a:gd name="connsiteX3" fmla="*/ 398781 w 1031235"/>
                <a:gd name="connsiteY3" fmla="*/ 121190 h 498801"/>
                <a:gd name="connsiteX4" fmla="*/ 532371 w 1031235"/>
                <a:gd name="connsiteY4" fmla="*/ 159065 h 498801"/>
                <a:gd name="connsiteX5" fmla="*/ 587536 w 1031235"/>
                <a:gd name="connsiteY5" fmla="*/ 214526 h 498801"/>
                <a:gd name="connsiteX6" fmla="*/ 635657 w 1031235"/>
                <a:gd name="connsiteY6" fmla="*/ 330173 h 498801"/>
                <a:gd name="connsiteX7" fmla="*/ 712581 w 1031235"/>
                <a:gd name="connsiteY7" fmla="*/ 475520 h 498801"/>
                <a:gd name="connsiteX8" fmla="*/ 793492 w 1031235"/>
                <a:gd name="connsiteY8" fmla="*/ 495095 h 498801"/>
                <a:gd name="connsiteX9" fmla="*/ 868439 w 1031235"/>
                <a:gd name="connsiteY9" fmla="*/ 418048 h 498801"/>
                <a:gd name="connsiteX10" fmla="*/ 930379 w 1031235"/>
                <a:gd name="connsiteY10" fmla="*/ 269344 h 498801"/>
                <a:gd name="connsiteX11" fmla="*/ 1031235 w 1031235"/>
                <a:gd name="connsiteY11" fmla="*/ 0 h 498801"/>
                <a:gd name="connsiteX0" fmla="*/ 1636 w 1031235"/>
                <a:gd name="connsiteY0" fmla="*/ 7385 h 498801"/>
                <a:gd name="connsiteX1" fmla="*/ 4451 w 1031235"/>
                <a:gd name="connsiteY1" fmla="*/ 67634 h 498801"/>
                <a:gd name="connsiteX2" fmla="*/ 46906 w 1031235"/>
                <a:gd name="connsiteY2" fmla="*/ 80765 h 498801"/>
                <a:gd name="connsiteX3" fmla="*/ 398781 w 1031235"/>
                <a:gd name="connsiteY3" fmla="*/ 121190 h 498801"/>
                <a:gd name="connsiteX4" fmla="*/ 532371 w 1031235"/>
                <a:gd name="connsiteY4" fmla="*/ 159065 h 498801"/>
                <a:gd name="connsiteX5" fmla="*/ 587536 w 1031235"/>
                <a:gd name="connsiteY5" fmla="*/ 214526 h 498801"/>
                <a:gd name="connsiteX6" fmla="*/ 634531 w 1031235"/>
                <a:gd name="connsiteY6" fmla="*/ 330173 h 498801"/>
                <a:gd name="connsiteX7" fmla="*/ 712581 w 1031235"/>
                <a:gd name="connsiteY7" fmla="*/ 475520 h 498801"/>
                <a:gd name="connsiteX8" fmla="*/ 793492 w 1031235"/>
                <a:gd name="connsiteY8" fmla="*/ 495095 h 498801"/>
                <a:gd name="connsiteX9" fmla="*/ 868439 w 1031235"/>
                <a:gd name="connsiteY9" fmla="*/ 418048 h 498801"/>
                <a:gd name="connsiteX10" fmla="*/ 930379 w 1031235"/>
                <a:gd name="connsiteY10" fmla="*/ 269344 h 498801"/>
                <a:gd name="connsiteX11" fmla="*/ 1031235 w 1031235"/>
                <a:gd name="connsiteY11" fmla="*/ 0 h 498801"/>
                <a:gd name="connsiteX0" fmla="*/ 1636 w 1031235"/>
                <a:gd name="connsiteY0" fmla="*/ 7385 h 498801"/>
                <a:gd name="connsiteX1" fmla="*/ 4451 w 1031235"/>
                <a:gd name="connsiteY1" fmla="*/ 67634 h 498801"/>
                <a:gd name="connsiteX2" fmla="*/ 46906 w 1031235"/>
                <a:gd name="connsiteY2" fmla="*/ 80765 h 498801"/>
                <a:gd name="connsiteX3" fmla="*/ 398781 w 1031235"/>
                <a:gd name="connsiteY3" fmla="*/ 121190 h 498801"/>
                <a:gd name="connsiteX4" fmla="*/ 532371 w 1031235"/>
                <a:gd name="connsiteY4" fmla="*/ 159065 h 498801"/>
                <a:gd name="connsiteX5" fmla="*/ 587536 w 1031235"/>
                <a:gd name="connsiteY5" fmla="*/ 214526 h 498801"/>
                <a:gd name="connsiteX6" fmla="*/ 634531 w 1031235"/>
                <a:gd name="connsiteY6" fmla="*/ 330173 h 498801"/>
                <a:gd name="connsiteX7" fmla="*/ 712581 w 1031235"/>
                <a:gd name="connsiteY7" fmla="*/ 475520 h 498801"/>
                <a:gd name="connsiteX8" fmla="*/ 793492 w 1031235"/>
                <a:gd name="connsiteY8" fmla="*/ 495095 h 498801"/>
                <a:gd name="connsiteX9" fmla="*/ 868439 w 1031235"/>
                <a:gd name="connsiteY9" fmla="*/ 418048 h 498801"/>
                <a:gd name="connsiteX10" fmla="*/ 930379 w 1031235"/>
                <a:gd name="connsiteY10" fmla="*/ 269344 h 498801"/>
                <a:gd name="connsiteX11" fmla="*/ 1031235 w 1031235"/>
                <a:gd name="connsiteY11" fmla="*/ 0 h 498801"/>
                <a:gd name="connsiteX0" fmla="*/ 2762 w 1031235"/>
                <a:gd name="connsiteY0" fmla="*/ 0 h 501407"/>
                <a:gd name="connsiteX1" fmla="*/ 4451 w 1031235"/>
                <a:gd name="connsiteY1" fmla="*/ 70240 h 501407"/>
                <a:gd name="connsiteX2" fmla="*/ 46906 w 1031235"/>
                <a:gd name="connsiteY2" fmla="*/ 83371 h 501407"/>
                <a:gd name="connsiteX3" fmla="*/ 398781 w 1031235"/>
                <a:gd name="connsiteY3" fmla="*/ 123796 h 501407"/>
                <a:gd name="connsiteX4" fmla="*/ 532371 w 1031235"/>
                <a:gd name="connsiteY4" fmla="*/ 161671 h 501407"/>
                <a:gd name="connsiteX5" fmla="*/ 587536 w 1031235"/>
                <a:gd name="connsiteY5" fmla="*/ 217132 h 501407"/>
                <a:gd name="connsiteX6" fmla="*/ 634531 w 1031235"/>
                <a:gd name="connsiteY6" fmla="*/ 332779 h 501407"/>
                <a:gd name="connsiteX7" fmla="*/ 712581 w 1031235"/>
                <a:gd name="connsiteY7" fmla="*/ 478126 h 501407"/>
                <a:gd name="connsiteX8" fmla="*/ 793492 w 1031235"/>
                <a:gd name="connsiteY8" fmla="*/ 497701 h 501407"/>
                <a:gd name="connsiteX9" fmla="*/ 868439 w 1031235"/>
                <a:gd name="connsiteY9" fmla="*/ 420654 h 501407"/>
                <a:gd name="connsiteX10" fmla="*/ 930379 w 1031235"/>
                <a:gd name="connsiteY10" fmla="*/ 271950 h 501407"/>
                <a:gd name="connsiteX11" fmla="*/ 1031235 w 1031235"/>
                <a:gd name="connsiteY11" fmla="*/ 2606 h 501407"/>
                <a:gd name="connsiteX0" fmla="*/ 2762 w 1031235"/>
                <a:gd name="connsiteY0" fmla="*/ 0 h 501407"/>
                <a:gd name="connsiteX1" fmla="*/ 4451 w 1031235"/>
                <a:gd name="connsiteY1" fmla="*/ 70240 h 501407"/>
                <a:gd name="connsiteX2" fmla="*/ 46906 w 1031235"/>
                <a:gd name="connsiteY2" fmla="*/ 83371 h 501407"/>
                <a:gd name="connsiteX3" fmla="*/ 398781 w 1031235"/>
                <a:gd name="connsiteY3" fmla="*/ 123796 h 501407"/>
                <a:gd name="connsiteX4" fmla="*/ 532371 w 1031235"/>
                <a:gd name="connsiteY4" fmla="*/ 161671 h 501407"/>
                <a:gd name="connsiteX5" fmla="*/ 587536 w 1031235"/>
                <a:gd name="connsiteY5" fmla="*/ 217132 h 501407"/>
                <a:gd name="connsiteX6" fmla="*/ 634531 w 1031235"/>
                <a:gd name="connsiteY6" fmla="*/ 332779 h 501407"/>
                <a:gd name="connsiteX7" fmla="*/ 712581 w 1031235"/>
                <a:gd name="connsiteY7" fmla="*/ 478126 h 501407"/>
                <a:gd name="connsiteX8" fmla="*/ 793492 w 1031235"/>
                <a:gd name="connsiteY8" fmla="*/ 497701 h 501407"/>
                <a:gd name="connsiteX9" fmla="*/ 868439 w 1031235"/>
                <a:gd name="connsiteY9" fmla="*/ 420654 h 501407"/>
                <a:gd name="connsiteX10" fmla="*/ 974305 w 1031235"/>
                <a:gd name="connsiteY10" fmla="*/ 148058 h 501407"/>
                <a:gd name="connsiteX11" fmla="*/ 1031235 w 1031235"/>
                <a:gd name="connsiteY11" fmla="*/ 2606 h 501407"/>
                <a:gd name="connsiteX0" fmla="*/ 2762 w 1031235"/>
                <a:gd name="connsiteY0" fmla="*/ 0 h 501407"/>
                <a:gd name="connsiteX1" fmla="*/ 4451 w 1031235"/>
                <a:gd name="connsiteY1" fmla="*/ 70240 h 501407"/>
                <a:gd name="connsiteX2" fmla="*/ 46906 w 1031235"/>
                <a:gd name="connsiteY2" fmla="*/ 83371 h 501407"/>
                <a:gd name="connsiteX3" fmla="*/ 398781 w 1031235"/>
                <a:gd name="connsiteY3" fmla="*/ 123796 h 501407"/>
                <a:gd name="connsiteX4" fmla="*/ 532371 w 1031235"/>
                <a:gd name="connsiteY4" fmla="*/ 161671 h 501407"/>
                <a:gd name="connsiteX5" fmla="*/ 587536 w 1031235"/>
                <a:gd name="connsiteY5" fmla="*/ 217132 h 501407"/>
                <a:gd name="connsiteX6" fmla="*/ 634531 w 1031235"/>
                <a:gd name="connsiteY6" fmla="*/ 332779 h 501407"/>
                <a:gd name="connsiteX7" fmla="*/ 712581 w 1031235"/>
                <a:gd name="connsiteY7" fmla="*/ 478126 h 501407"/>
                <a:gd name="connsiteX8" fmla="*/ 793492 w 1031235"/>
                <a:gd name="connsiteY8" fmla="*/ 497701 h 501407"/>
                <a:gd name="connsiteX9" fmla="*/ 868439 w 1031235"/>
                <a:gd name="connsiteY9" fmla="*/ 420654 h 501407"/>
                <a:gd name="connsiteX10" fmla="*/ 1013726 w 1031235"/>
                <a:gd name="connsiteY10" fmla="*/ 46147 h 501407"/>
                <a:gd name="connsiteX11" fmla="*/ 1031235 w 1031235"/>
                <a:gd name="connsiteY11" fmla="*/ 2606 h 501407"/>
                <a:gd name="connsiteX0" fmla="*/ 2762 w 1031235"/>
                <a:gd name="connsiteY0" fmla="*/ 0 h 501407"/>
                <a:gd name="connsiteX1" fmla="*/ 4451 w 1031235"/>
                <a:gd name="connsiteY1" fmla="*/ 70240 h 501407"/>
                <a:gd name="connsiteX2" fmla="*/ 46906 w 1031235"/>
                <a:gd name="connsiteY2" fmla="*/ 83371 h 501407"/>
                <a:gd name="connsiteX3" fmla="*/ 398781 w 1031235"/>
                <a:gd name="connsiteY3" fmla="*/ 123796 h 501407"/>
                <a:gd name="connsiteX4" fmla="*/ 532371 w 1031235"/>
                <a:gd name="connsiteY4" fmla="*/ 161671 h 501407"/>
                <a:gd name="connsiteX5" fmla="*/ 587536 w 1031235"/>
                <a:gd name="connsiteY5" fmla="*/ 217132 h 501407"/>
                <a:gd name="connsiteX6" fmla="*/ 646921 w 1031235"/>
                <a:gd name="connsiteY6" fmla="*/ 360755 h 501407"/>
                <a:gd name="connsiteX7" fmla="*/ 712581 w 1031235"/>
                <a:gd name="connsiteY7" fmla="*/ 478126 h 501407"/>
                <a:gd name="connsiteX8" fmla="*/ 793492 w 1031235"/>
                <a:gd name="connsiteY8" fmla="*/ 497701 h 501407"/>
                <a:gd name="connsiteX9" fmla="*/ 868439 w 1031235"/>
                <a:gd name="connsiteY9" fmla="*/ 420654 h 501407"/>
                <a:gd name="connsiteX10" fmla="*/ 1013726 w 1031235"/>
                <a:gd name="connsiteY10" fmla="*/ 46147 h 501407"/>
                <a:gd name="connsiteX11" fmla="*/ 1031235 w 1031235"/>
                <a:gd name="connsiteY11" fmla="*/ 2606 h 501407"/>
                <a:gd name="connsiteX0" fmla="*/ 2762 w 1031235"/>
                <a:gd name="connsiteY0" fmla="*/ 0 h 499603"/>
                <a:gd name="connsiteX1" fmla="*/ 4451 w 1031235"/>
                <a:gd name="connsiteY1" fmla="*/ 70240 h 499603"/>
                <a:gd name="connsiteX2" fmla="*/ 46906 w 1031235"/>
                <a:gd name="connsiteY2" fmla="*/ 83371 h 499603"/>
                <a:gd name="connsiteX3" fmla="*/ 398781 w 1031235"/>
                <a:gd name="connsiteY3" fmla="*/ 123796 h 499603"/>
                <a:gd name="connsiteX4" fmla="*/ 532371 w 1031235"/>
                <a:gd name="connsiteY4" fmla="*/ 161671 h 499603"/>
                <a:gd name="connsiteX5" fmla="*/ 587536 w 1031235"/>
                <a:gd name="connsiteY5" fmla="*/ 217132 h 499603"/>
                <a:gd name="connsiteX6" fmla="*/ 646921 w 1031235"/>
                <a:gd name="connsiteY6" fmla="*/ 360755 h 499603"/>
                <a:gd name="connsiteX7" fmla="*/ 710328 w 1031235"/>
                <a:gd name="connsiteY7" fmla="*/ 472131 h 499603"/>
                <a:gd name="connsiteX8" fmla="*/ 793492 w 1031235"/>
                <a:gd name="connsiteY8" fmla="*/ 497701 h 499603"/>
                <a:gd name="connsiteX9" fmla="*/ 868439 w 1031235"/>
                <a:gd name="connsiteY9" fmla="*/ 420654 h 499603"/>
                <a:gd name="connsiteX10" fmla="*/ 1013726 w 1031235"/>
                <a:gd name="connsiteY10" fmla="*/ 46147 h 499603"/>
                <a:gd name="connsiteX11" fmla="*/ 1031235 w 1031235"/>
                <a:gd name="connsiteY11" fmla="*/ 2606 h 499603"/>
                <a:gd name="connsiteX0" fmla="*/ 2762 w 1031235"/>
                <a:gd name="connsiteY0" fmla="*/ 0 h 499603"/>
                <a:gd name="connsiteX1" fmla="*/ 4451 w 1031235"/>
                <a:gd name="connsiteY1" fmla="*/ 70240 h 499603"/>
                <a:gd name="connsiteX2" fmla="*/ 46906 w 1031235"/>
                <a:gd name="connsiteY2" fmla="*/ 83371 h 499603"/>
                <a:gd name="connsiteX3" fmla="*/ 398781 w 1031235"/>
                <a:gd name="connsiteY3" fmla="*/ 123796 h 499603"/>
                <a:gd name="connsiteX4" fmla="*/ 532371 w 1031235"/>
                <a:gd name="connsiteY4" fmla="*/ 161671 h 499603"/>
                <a:gd name="connsiteX5" fmla="*/ 587536 w 1031235"/>
                <a:gd name="connsiteY5" fmla="*/ 217132 h 499603"/>
                <a:gd name="connsiteX6" fmla="*/ 646921 w 1031235"/>
                <a:gd name="connsiteY6" fmla="*/ 360755 h 499603"/>
                <a:gd name="connsiteX7" fmla="*/ 710328 w 1031235"/>
                <a:gd name="connsiteY7" fmla="*/ 472131 h 499603"/>
                <a:gd name="connsiteX8" fmla="*/ 793492 w 1031235"/>
                <a:gd name="connsiteY8" fmla="*/ 497701 h 499603"/>
                <a:gd name="connsiteX9" fmla="*/ 868439 w 1031235"/>
                <a:gd name="connsiteY9" fmla="*/ 420654 h 499603"/>
                <a:gd name="connsiteX10" fmla="*/ 1013726 w 1031235"/>
                <a:gd name="connsiteY10" fmla="*/ 46147 h 499603"/>
                <a:gd name="connsiteX11" fmla="*/ 1031235 w 1031235"/>
                <a:gd name="connsiteY11" fmla="*/ 2606 h 499603"/>
                <a:gd name="connsiteX0" fmla="*/ 2762 w 1031235"/>
                <a:gd name="connsiteY0" fmla="*/ 0 h 499603"/>
                <a:gd name="connsiteX1" fmla="*/ 4451 w 1031235"/>
                <a:gd name="connsiteY1" fmla="*/ 70240 h 499603"/>
                <a:gd name="connsiteX2" fmla="*/ 46906 w 1031235"/>
                <a:gd name="connsiteY2" fmla="*/ 83371 h 499603"/>
                <a:gd name="connsiteX3" fmla="*/ 398781 w 1031235"/>
                <a:gd name="connsiteY3" fmla="*/ 123796 h 499603"/>
                <a:gd name="connsiteX4" fmla="*/ 532371 w 1031235"/>
                <a:gd name="connsiteY4" fmla="*/ 161671 h 499603"/>
                <a:gd name="connsiteX5" fmla="*/ 587536 w 1031235"/>
                <a:gd name="connsiteY5" fmla="*/ 217132 h 499603"/>
                <a:gd name="connsiteX6" fmla="*/ 646921 w 1031235"/>
                <a:gd name="connsiteY6" fmla="*/ 360755 h 499603"/>
                <a:gd name="connsiteX7" fmla="*/ 710328 w 1031235"/>
                <a:gd name="connsiteY7" fmla="*/ 472131 h 499603"/>
                <a:gd name="connsiteX8" fmla="*/ 793492 w 1031235"/>
                <a:gd name="connsiteY8" fmla="*/ 497701 h 499603"/>
                <a:gd name="connsiteX9" fmla="*/ 868439 w 1031235"/>
                <a:gd name="connsiteY9" fmla="*/ 420654 h 499603"/>
                <a:gd name="connsiteX10" fmla="*/ 1013726 w 1031235"/>
                <a:gd name="connsiteY10" fmla="*/ 46147 h 499603"/>
                <a:gd name="connsiteX11" fmla="*/ 1031235 w 1031235"/>
                <a:gd name="connsiteY11" fmla="*/ 2606 h 499603"/>
                <a:gd name="connsiteX0" fmla="*/ 2762 w 1031235"/>
                <a:gd name="connsiteY0" fmla="*/ 0 h 499603"/>
                <a:gd name="connsiteX1" fmla="*/ 4451 w 1031235"/>
                <a:gd name="connsiteY1" fmla="*/ 70240 h 499603"/>
                <a:gd name="connsiteX2" fmla="*/ 46906 w 1031235"/>
                <a:gd name="connsiteY2" fmla="*/ 83371 h 499603"/>
                <a:gd name="connsiteX3" fmla="*/ 398781 w 1031235"/>
                <a:gd name="connsiteY3" fmla="*/ 123796 h 499603"/>
                <a:gd name="connsiteX4" fmla="*/ 532371 w 1031235"/>
                <a:gd name="connsiteY4" fmla="*/ 161671 h 499603"/>
                <a:gd name="connsiteX5" fmla="*/ 587536 w 1031235"/>
                <a:gd name="connsiteY5" fmla="*/ 217132 h 499603"/>
                <a:gd name="connsiteX6" fmla="*/ 646921 w 1031235"/>
                <a:gd name="connsiteY6" fmla="*/ 360755 h 499603"/>
                <a:gd name="connsiteX7" fmla="*/ 710328 w 1031235"/>
                <a:gd name="connsiteY7" fmla="*/ 472131 h 499603"/>
                <a:gd name="connsiteX8" fmla="*/ 793492 w 1031235"/>
                <a:gd name="connsiteY8" fmla="*/ 497701 h 499603"/>
                <a:gd name="connsiteX9" fmla="*/ 868439 w 1031235"/>
                <a:gd name="connsiteY9" fmla="*/ 420654 h 499603"/>
                <a:gd name="connsiteX10" fmla="*/ 1013726 w 1031235"/>
                <a:gd name="connsiteY10" fmla="*/ 46147 h 499603"/>
                <a:gd name="connsiteX11" fmla="*/ 1031235 w 1031235"/>
                <a:gd name="connsiteY11" fmla="*/ 2606 h 499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031235" h="499603">
                  <a:moveTo>
                    <a:pt x="2762" y="0"/>
                  </a:moveTo>
                  <a:cubicBezTo>
                    <a:pt x="3888" y="26027"/>
                    <a:pt x="2820" y="40692"/>
                    <a:pt x="4451" y="70240"/>
                  </a:cubicBezTo>
                  <a:cubicBezTo>
                    <a:pt x="4956" y="70813"/>
                    <a:pt x="-20974" y="72280"/>
                    <a:pt x="46906" y="83371"/>
                  </a:cubicBezTo>
                  <a:cubicBezTo>
                    <a:pt x="114786" y="94462"/>
                    <a:pt x="317870" y="110746"/>
                    <a:pt x="398781" y="123796"/>
                  </a:cubicBezTo>
                  <a:cubicBezTo>
                    <a:pt x="479692" y="136846"/>
                    <a:pt x="507601" y="146771"/>
                    <a:pt x="532371" y="161671"/>
                  </a:cubicBezTo>
                  <a:cubicBezTo>
                    <a:pt x="557141" y="176571"/>
                    <a:pt x="573900" y="195462"/>
                    <a:pt x="587536" y="217132"/>
                  </a:cubicBezTo>
                  <a:cubicBezTo>
                    <a:pt x="601172" y="238802"/>
                    <a:pt x="626456" y="318255"/>
                    <a:pt x="646921" y="360755"/>
                  </a:cubicBezTo>
                  <a:cubicBezTo>
                    <a:pt x="667386" y="403255"/>
                    <a:pt x="677793" y="421987"/>
                    <a:pt x="710328" y="472131"/>
                  </a:cubicBezTo>
                  <a:cubicBezTo>
                    <a:pt x="745116" y="504291"/>
                    <a:pt x="772113" y="500755"/>
                    <a:pt x="793492" y="497701"/>
                  </a:cubicBezTo>
                  <a:cubicBezTo>
                    <a:pt x="814871" y="494647"/>
                    <a:pt x="831733" y="495913"/>
                    <a:pt x="868439" y="420654"/>
                  </a:cubicBezTo>
                  <a:cubicBezTo>
                    <a:pt x="905145" y="345395"/>
                    <a:pt x="986593" y="115822"/>
                    <a:pt x="1013726" y="46147"/>
                  </a:cubicBezTo>
                  <a:cubicBezTo>
                    <a:pt x="1040859" y="-23528"/>
                    <a:pt x="1006328" y="67049"/>
                    <a:pt x="1031235" y="2606"/>
                  </a:cubicBezTo>
                </a:path>
              </a:pathLst>
            </a:cu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137160" tIns="68580" rIns="137160" bIns="68580" numCol="1" rtlCol="0" anchor="t" anchorCtr="0" compatLnSpc="1">
              <a:prstTxWarp prst="textNoShape">
                <a:avLst/>
              </a:prstTxWarp>
            </a:bodyPr>
            <a:lstStyle/>
            <a:p>
              <a:pPr defTabSz="1371600"/>
              <a:endParaRPr lang="da-DK" sz="3600"/>
            </a:p>
          </p:txBody>
        </p:sp>
        <p:cxnSp>
          <p:nvCxnSpPr>
            <p:cNvPr id="28" name="Lige forbindelse 27"/>
            <p:cNvCxnSpPr>
              <a:stCxn id="27" idx="0"/>
            </p:cNvCxnSpPr>
            <p:nvPr/>
          </p:nvCxnSpPr>
          <p:spPr bwMode="auto">
            <a:xfrm rot="10800000" flipH="1" flipV="1">
              <a:off x="2259530" y="4691599"/>
              <a:ext cx="1112532" cy="5897"/>
            </a:xfrm>
            <a:prstGeom prst="line">
              <a:avLst/>
            </a:prstGeom>
            <a:grp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3" name="Lige pilforbindelse 2"/>
          <p:cNvCxnSpPr/>
          <p:nvPr/>
        </p:nvCxnSpPr>
        <p:spPr>
          <a:xfrm>
            <a:off x="6467367" y="8399578"/>
            <a:ext cx="8100902" cy="0"/>
          </a:xfrm>
          <a:prstGeom prst="straightConnector1">
            <a:avLst/>
          </a:prstGeom>
          <a:ln w="2222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Kombinationstegning 30"/>
          <p:cNvSpPr/>
          <p:nvPr/>
        </p:nvSpPr>
        <p:spPr bwMode="auto">
          <a:xfrm>
            <a:off x="6456488" y="6968181"/>
            <a:ext cx="7772400" cy="2835442"/>
          </a:xfrm>
          <a:custGeom>
            <a:avLst/>
            <a:gdLst>
              <a:gd name="connsiteX0" fmla="*/ 0 w 5181600"/>
              <a:gd name="connsiteY0" fmla="*/ 971020 h 1889521"/>
              <a:gd name="connsiteX1" fmla="*/ 426720 w 5181600"/>
              <a:gd name="connsiteY1" fmla="*/ 1626340 h 1889521"/>
              <a:gd name="connsiteX2" fmla="*/ 640080 w 5181600"/>
              <a:gd name="connsiteY2" fmla="*/ 1828270 h 1889521"/>
              <a:gd name="connsiteX3" fmla="*/ 834390 w 5181600"/>
              <a:gd name="connsiteY3" fmla="*/ 1889230 h 1889521"/>
              <a:gd name="connsiteX4" fmla="*/ 1028700 w 5181600"/>
              <a:gd name="connsiteY4" fmla="*/ 1843510 h 1889521"/>
              <a:gd name="connsiteX5" fmla="*/ 1219200 w 5181600"/>
              <a:gd name="connsiteY5" fmla="*/ 1683490 h 1889521"/>
              <a:gd name="connsiteX6" fmla="*/ 1386840 w 5181600"/>
              <a:gd name="connsiteY6" fmla="*/ 1424410 h 1889521"/>
              <a:gd name="connsiteX7" fmla="*/ 1619250 w 5181600"/>
              <a:gd name="connsiteY7" fmla="*/ 1054840 h 1889521"/>
              <a:gd name="connsiteX8" fmla="*/ 2103120 w 5181600"/>
              <a:gd name="connsiteY8" fmla="*/ 327130 h 1889521"/>
              <a:gd name="connsiteX9" fmla="*/ 2327910 w 5181600"/>
              <a:gd name="connsiteY9" fmla="*/ 79480 h 1889521"/>
              <a:gd name="connsiteX10" fmla="*/ 2526030 w 5181600"/>
              <a:gd name="connsiteY10" fmla="*/ 3280 h 1889521"/>
              <a:gd name="connsiteX11" fmla="*/ 2720340 w 5181600"/>
              <a:gd name="connsiteY11" fmla="*/ 22330 h 1889521"/>
              <a:gd name="connsiteX12" fmla="*/ 2827020 w 5181600"/>
              <a:gd name="connsiteY12" fmla="*/ 98530 h 1889521"/>
              <a:gd name="connsiteX13" fmla="*/ 2964180 w 5181600"/>
              <a:gd name="connsiteY13" fmla="*/ 228070 h 1889521"/>
              <a:gd name="connsiteX14" fmla="*/ 3108960 w 5181600"/>
              <a:gd name="connsiteY14" fmla="*/ 460480 h 1889521"/>
              <a:gd name="connsiteX15" fmla="*/ 3230880 w 5181600"/>
              <a:gd name="connsiteY15" fmla="*/ 582400 h 1889521"/>
              <a:gd name="connsiteX16" fmla="*/ 3421380 w 5181600"/>
              <a:gd name="connsiteY16" fmla="*/ 670030 h 1889521"/>
              <a:gd name="connsiteX17" fmla="*/ 3779520 w 5181600"/>
              <a:gd name="connsiteY17" fmla="*/ 723370 h 1889521"/>
              <a:gd name="connsiteX18" fmla="*/ 4362450 w 5181600"/>
              <a:gd name="connsiteY18" fmla="*/ 765280 h 1889521"/>
              <a:gd name="connsiteX19" fmla="*/ 4979670 w 5181600"/>
              <a:gd name="connsiteY19" fmla="*/ 799570 h 1889521"/>
              <a:gd name="connsiteX20" fmla="*/ 5181600 w 5181600"/>
              <a:gd name="connsiteY20" fmla="*/ 822430 h 1889521"/>
              <a:gd name="connsiteX0" fmla="*/ 0 w 5181600"/>
              <a:gd name="connsiteY0" fmla="*/ 971105 h 1889606"/>
              <a:gd name="connsiteX1" fmla="*/ 426720 w 5181600"/>
              <a:gd name="connsiteY1" fmla="*/ 1626425 h 1889606"/>
              <a:gd name="connsiteX2" fmla="*/ 640080 w 5181600"/>
              <a:gd name="connsiteY2" fmla="*/ 1828355 h 1889606"/>
              <a:gd name="connsiteX3" fmla="*/ 834390 w 5181600"/>
              <a:gd name="connsiteY3" fmla="*/ 1889315 h 1889606"/>
              <a:gd name="connsiteX4" fmla="*/ 1028700 w 5181600"/>
              <a:gd name="connsiteY4" fmla="*/ 1843595 h 1889606"/>
              <a:gd name="connsiteX5" fmla="*/ 1219200 w 5181600"/>
              <a:gd name="connsiteY5" fmla="*/ 1683575 h 1889606"/>
              <a:gd name="connsiteX6" fmla="*/ 1386840 w 5181600"/>
              <a:gd name="connsiteY6" fmla="*/ 1424495 h 1889606"/>
              <a:gd name="connsiteX7" fmla="*/ 1619250 w 5181600"/>
              <a:gd name="connsiteY7" fmla="*/ 1054925 h 1889606"/>
              <a:gd name="connsiteX8" fmla="*/ 2103120 w 5181600"/>
              <a:gd name="connsiteY8" fmla="*/ 327215 h 1889606"/>
              <a:gd name="connsiteX9" fmla="*/ 2327910 w 5181600"/>
              <a:gd name="connsiteY9" fmla="*/ 79565 h 1889606"/>
              <a:gd name="connsiteX10" fmla="*/ 2526030 w 5181600"/>
              <a:gd name="connsiteY10" fmla="*/ 3365 h 1889606"/>
              <a:gd name="connsiteX11" fmla="*/ 2720340 w 5181600"/>
              <a:gd name="connsiteY11" fmla="*/ 22415 h 1889606"/>
              <a:gd name="connsiteX12" fmla="*/ 2846070 w 5181600"/>
              <a:gd name="connsiteY12" fmla="*/ 102425 h 1889606"/>
              <a:gd name="connsiteX13" fmla="*/ 2964180 w 5181600"/>
              <a:gd name="connsiteY13" fmla="*/ 228155 h 1889606"/>
              <a:gd name="connsiteX14" fmla="*/ 3108960 w 5181600"/>
              <a:gd name="connsiteY14" fmla="*/ 460565 h 1889606"/>
              <a:gd name="connsiteX15" fmla="*/ 3230880 w 5181600"/>
              <a:gd name="connsiteY15" fmla="*/ 582485 h 1889606"/>
              <a:gd name="connsiteX16" fmla="*/ 3421380 w 5181600"/>
              <a:gd name="connsiteY16" fmla="*/ 670115 h 1889606"/>
              <a:gd name="connsiteX17" fmla="*/ 3779520 w 5181600"/>
              <a:gd name="connsiteY17" fmla="*/ 723455 h 1889606"/>
              <a:gd name="connsiteX18" fmla="*/ 4362450 w 5181600"/>
              <a:gd name="connsiteY18" fmla="*/ 765365 h 1889606"/>
              <a:gd name="connsiteX19" fmla="*/ 4979670 w 5181600"/>
              <a:gd name="connsiteY19" fmla="*/ 799655 h 1889606"/>
              <a:gd name="connsiteX20" fmla="*/ 5181600 w 5181600"/>
              <a:gd name="connsiteY20" fmla="*/ 822515 h 1889606"/>
              <a:gd name="connsiteX0" fmla="*/ 0 w 5181600"/>
              <a:gd name="connsiteY0" fmla="*/ 971794 h 1890295"/>
              <a:gd name="connsiteX1" fmla="*/ 426720 w 5181600"/>
              <a:gd name="connsiteY1" fmla="*/ 1627114 h 1890295"/>
              <a:gd name="connsiteX2" fmla="*/ 640080 w 5181600"/>
              <a:gd name="connsiteY2" fmla="*/ 1829044 h 1890295"/>
              <a:gd name="connsiteX3" fmla="*/ 834390 w 5181600"/>
              <a:gd name="connsiteY3" fmla="*/ 1890004 h 1890295"/>
              <a:gd name="connsiteX4" fmla="*/ 1028700 w 5181600"/>
              <a:gd name="connsiteY4" fmla="*/ 1844284 h 1890295"/>
              <a:gd name="connsiteX5" fmla="*/ 1219200 w 5181600"/>
              <a:gd name="connsiteY5" fmla="*/ 1684264 h 1890295"/>
              <a:gd name="connsiteX6" fmla="*/ 1386840 w 5181600"/>
              <a:gd name="connsiteY6" fmla="*/ 1425184 h 1890295"/>
              <a:gd name="connsiteX7" fmla="*/ 1619250 w 5181600"/>
              <a:gd name="connsiteY7" fmla="*/ 1055614 h 1890295"/>
              <a:gd name="connsiteX8" fmla="*/ 2103120 w 5181600"/>
              <a:gd name="connsiteY8" fmla="*/ 327904 h 1890295"/>
              <a:gd name="connsiteX9" fmla="*/ 2327910 w 5181600"/>
              <a:gd name="connsiteY9" fmla="*/ 80254 h 1890295"/>
              <a:gd name="connsiteX10" fmla="*/ 2526030 w 5181600"/>
              <a:gd name="connsiteY10" fmla="*/ 4054 h 1890295"/>
              <a:gd name="connsiteX11" fmla="*/ 2720340 w 5181600"/>
              <a:gd name="connsiteY11" fmla="*/ 23104 h 1890295"/>
              <a:gd name="connsiteX12" fmla="*/ 2872740 w 5181600"/>
              <a:gd name="connsiteY12" fmla="*/ 129784 h 1890295"/>
              <a:gd name="connsiteX13" fmla="*/ 2964180 w 5181600"/>
              <a:gd name="connsiteY13" fmla="*/ 228844 h 1890295"/>
              <a:gd name="connsiteX14" fmla="*/ 3108960 w 5181600"/>
              <a:gd name="connsiteY14" fmla="*/ 461254 h 1890295"/>
              <a:gd name="connsiteX15" fmla="*/ 3230880 w 5181600"/>
              <a:gd name="connsiteY15" fmla="*/ 583174 h 1890295"/>
              <a:gd name="connsiteX16" fmla="*/ 3421380 w 5181600"/>
              <a:gd name="connsiteY16" fmla="*/ 670804 h 1890295"/>
              <a:gd name="connsiteX17" fmla="*/ 3779520 w 5181600"/>
              <a:gd name="connsiteY17" fmla="*/ 724144 h 1890295"/>
              <a:gd name="connsiteX18" fmla="*/ 4362450 w 5181600"/>
              <a:gd name="connsiteY18" fmla="*/ 766054 h 1890295"/>
              <a:gd name="connsiteX19" fmla="*/ 4979670 w 5181600"/>
              <a:gd name="connsiteY19" fmla="*/ 800344 h 1890295"/>
              <a:gd name="connsiteX20" fmla="*/ 5181600 w 5181600"/>
              <a:gd name="connsiteY20" fmla="*/ 823204 h 1890295"/>
              <a:gd name="connsiteX0" fmla="*/ 0 w 5181600"/>
              <a:gd name="connsiteY0" fmla="*/ 971794 h 1890295"/>
              <a:gd name="connsiteX1" fmla="*/ 426720 w 5181600"/>
              <a:gd name="connsiteY1" fmla="*/ 1627114 h 1890295"/>
              <a:gd name="connsiteX2" fmla="*/ 640080 w 5181600"/>
              <a:gd name="connsiteY2" fmla="*/ 1829044 h 1890295"/>
              <a:gd name="connsiteX3" fmla="*/ 834390 w 5181600"/>
              <a:gd name="connsiteY3" fmla="*/ 1890004 h 1890295"/>
              <a:gd name="connsiteX4" fmla="*/ 1028700 w 5181600"/>
              <a:gd name="connsiteY4" fmla="*/ 1844284 h 1890295"/>
              <a:gd name="connsiteX5" fmla="*/ 1219200 w 5181600"/>
              <a:gd name="connsiteY5" fmla="*/ 1684264 h 1890295"/>
              <a:gd name="connsiteX6" fmla="*/ 1386840 w 5181600"/>
              <a:gd name="connsiteY6" fmla="*/ 1425184 h 1890295"/>
              <a:gd name="connsiteX7" fmla="*/ 1619250 w 5181600"/>
              <a:gd name="connsiteY7" fmla="*/ 1055614 h 1890295"/>
              <a:gd name="connsiteX8" fmla="*/ 2103120 w 5181600"/>
              <a:gd name="connsiteY8" fmla="*/ 327904 h 1890295"/>
              <a:gd name="connsiteX9" fmla="*/ 2327910 w 5181600"/>
              <a:gd name="connsiteY9" fmla="*/ 80254 h 1890295"/>
              <a:gd name="connsiteX10" fmla="*/ 2526030 w 5181600"/>
              <a:gd name="connsiteY10" fmla="*/ 4054 h 1890295"/>
              <a:gd name="connsiteX11" fmla="*/ 2720340 w 5181600"/>
              <a:gd name="connsiteY11" fmla="*/ 23104 h 1890295"/>
              <a:gd name="connsiteX12" fmla="*/ 2872740 w 5181600"/>
              <a:gd name="connsiteY12" fmla="*/ 129784 h 1890295"/>
              <a:gd name="connsiteX13" fmla="*/ 2994660 w 5181600"/>
              <a:gd name="connsiteY13" fmla="*/ 289804 h 1890295"/>
              <a:gd name="connsiteX14" fmla="*/ 3108960 w 5181600"/>
              <a:gd name="connsiteY14" fmla="*/ 461254 h 1890295"/>
              <a:gd name="connsiteX15" fmla="*/ 3230880 w 5181600"/>
              <a:gd name="connsiteY15" fmla="*/ 583174 h 1890295"/>
              <a:gd name="connsiteX16" fmla="*/ 3421380 w 5181600"/>
              <a:gd name="connsiteY16" fmla="*/ 670804 h 1890295"/>
              <a:gd name="connsiteX17" fmla="*/ 3779520 w 5181600"/>
              <a:gd name="connsiteY17" fmla="*/ 724144 h 1890295"/>
              <a:gd name="connsiteX18" fmla="*/ 4362450 w 5181600"/>
              <a:gd name="connsiteY18" fmla="*/ 766054 h 1890295"/>
              <a:gd name="connsiteX19" fmla="*/ 4979670 w 5181600"/>
              <a:gd name="connsiteY19" fmla="*/ 800344 h 1890295"/>
              <a:gd name="connsiteX20" fmla="*/ 5181600 w 5181600"/>
              <a:gd name="connsiteY20" fmla="*/ 823204 h 18902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181600" h="1890295">
                <a:moveTo>
                  <a:pt x="0" y="971794"/>
                </a:moveTo>
                <a:cubicBezTo>
                  <a:pt x="160020" y="1228016"/>
                  <a:pt x="320040" y="1484239"/>
                  <a:pt x="426720" y="1627114"/>
                </a:cubicBezTo>
                <a:cubicBezTo>
                  <a:pt x="533400" y="1769989"/>
                  <a:pt x="572135" y="1785229"/>
                  <a:pt x="640080" y="1829044"/>
                </a:cubicBezTo>
                <a:cubicBezTo>
                  <a:pt x="708025" y="1872859"/>
                  <a:pt x="769620" y="1887464"/>
                  <a:pt x="834390" y="1890004"/>
                </a:cubicBezTo>
                <a:cubicBezTo>
                  <a:pt x="899160" y="1892544"/>
                  <a:pt x="964565" y="1878574"/>
                  <a:pt x="1028700" y="1844284"/>
                </a:cubicBezTo>
                <a:cubicBezTo>
                  <a:pt x="1092835" y="1809994"/>
                  <a:pt x="1159510" y="1754114"/>
                  <a:pt x="1219200" y="1684264"/>
                </a:cubicBezTo>
                <a:cubicBezTo>
                  <a:pt x="1278890" y="1614414"/>
                  <a:pt x="1320165" y="1529959"/>
                  <a:pt x="1386840" y="1425184"/>
                </a:cubicBezTo>
                <a:cubicBezTo>
                  <a:pt x="1453515" y="1320409"/>
                  <a:pt x="1499870" y="1238494"/>
                  <a:pt x="1619250" y="1055614"/>
                </a:cubicBezTo>
                <a:cubicBezTo>
                  <a:pt x="1738630" y="872734"/>
                  <a:pt x="1985010" y="490464"/>
                  <a:pt x="2103120" y="327904"/>
                </a:cubicBezTo>
                <a:cubicBezTo>
                  <a:pt x="2221230" y="165344"/>
                  <a:pt x="2257425" y="134229"/>
                  <a:pt x="2327910" y="80254"/>
                </a:cubicBezTo>
                <a:cubicBezTo>
                  <a:pt x="2398395" y="26279"/>
                  <a:pt x="2460625" y="13579"/>
                  <a:pt x="2526030" y="4054"/>
                </a:cubicBezTo>
                <a:cubicBezTo>
                  <a:pt x="2591435" y="-5471"/>
                  <a:pt x="2662555" y="2149"/>
                  <a:pt x="2720340" y="23104"/>
                </a:cubicBezTo>
                <a:cubicBezTo>
                  <a:pt x="2778125" y="44059"/>
                  <a:pt x="2827020" y="85334"/>
                  <a:pt x="2872740" y="129784"/>
                </a:cubicBezTo>
                <a:cubicBezTo>
                  <a:pt x="2918460" y="174234"/>
                  <a:pt x="2955290" y="234559"/>
                  <a:pt x="2994660" y="289804"/>
                </a:cubicBezTo>
                <a:cubicBezTo>
                  <a:pt x="3034030" y="345049"/>
                  <a:pt x="3069590" y="412359"/>
                  <a:pt x="3108960" y="461254"/>
                </a:cubicBezTo>
                <a:cubicBezTo>
                  <a:pt x="3148330" y="510149"/>
                  <a:pt x="3178810" y="548249"/>
                  <a:pt x="3230880" y="583174"/>
                </a:cubicBezTo>
                <a:cubicBezTo>
                  <a:pt x="3282950" y="618099"/>
                  <a:pt x="3329940" y="647309"/>
                  <a:pt x="3421380" y="670804"/>
                </a:cubicBezTo>
                <a:cubicBezTo>
                  <a:pt x="3512820" y="694299"/>
                  <a:pt x="3622675" y="708269"/>
                  <a:pt x="3779520" y="724144"/>
                </a:cubicBezTo>
                <a:cubicBezTo>
                  <a:pt x="3936365" y="740019"/>
                  <a:pt x="4362450" y="766054"/>
                  <a:pt x="4362450" y="766054"/>
                </a:cubicBezTo>
                <a:lnTo>
                  <a:pt x="4979670" y="800344"/>
                </a:lnTo>
                <a:cubicBezTo>
                  <a:pt x="5116195" y="809869"/>
                  <a:pt x="5148897" y="816536"/>
                  <a:pt x="5181600" y="823204"/>
                </a:cubicBezTo>
              </a:path>
            </a:pathLst>
          </a:custGeom>
          <a:noFill/>
          <a:ln w="28575" cap="flat" cmpd="sng" algn="ctr">
            <a:solidFill>
              <a:schemeClr val="accent4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37160" tIns="68580" rIns="137160" bIns="68580" numCol="1" rtlCol="0" anchor="t" anchorCtr="0" compatLnSpc="1">
            <a:prstTxWarp prst="textNoShape">
              <a:avLst/>
            </a:prstTxWarp>
          </a:bodyPr>
          <a:lstStyle/>
          <a:p>
            <a:pPr defTabSz="1371600"/>
            <a:endParaRPr lang="da-DK" sz="3600"/>
          </a:p>
        </p:txBody>
      </p:sp>
      <p:sp>
        <p:nvSpPr>
          <p:cNvPr id="16" name="Tekstfelt 15"/>
          <p:cNvSpPr txBox="1"/>
          <p:nvPr/>
        </p:nvSpPr>
        <p:spPr>
          <a:xfrm>
            <a:off x="6256116" y="10465579"/>
            <a:ext cx="4351708" cy="904863"/>
          </a:xfrm>
          <a:prstGeom prst="rect">
            <a:avLst/>
          </a:prstGeom>
          <a:noFill/>
          <a:ln w="254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da-DK" sz="4400" dirty="0"/>
              <a:t>Omkostninger</a:t>
            </a:r>
          </a:p>
        </p:txBody>
      </p:sp>
      <p:sp>
        <p:nvSpPr>
          <p:cNvPr id="17" name="Tekstfelt 16"/>
          <p:cNvSpPr txBox="1"/>
          <p:nvPr/>
        </p:nvSpPr>
        <p:spPr>
          <a:xfrm>
            <a:off x="11054912" y="5090815"/>
            <a:ext cx="3667992" cy="1717393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none" rtlCol="0">
            <a:spAutoFit/>
          </a:bodyPr>
          <a:lstStyle/>
          <a:p>
            <a:r>
              <a:rPr lang="da-DK" sz="4400" dirty="0"/>
              <a:t>Økonomiske</a:t>
            </a:r>
          </a:p>
          <a:p>
            <a:r>
              <a:rPr lang="da-DK" sz="4400" dirty="0"/>
              <a:t>konsekvenser</a:t>
            </a:r>
          </a:p>
        </p:txBody>
      </p:sp>
      <p:sp>
        <p:nvSpPr>
          <p:cNvPr id="18" name="Venstre klammeparentes 17"/>
          <p:cNvSpPr/>
          <p:nvPr/>
        </p:nvSpPr>
        <p:spPr>
          <a:xfrm flipH="1">
            <a:off x="15515686" y="5156671"/>
            <a:ext cx="1070432" cy="6847790"/>
          </a:xfrm>
          <a:prstGeom prst="leftBrace">
            <a:avLst>
              <a:gd name="adj1" fmla="val 71792"/>
              <a:gd name="adj2" fmla="val 45041"/>
            </a:avLst>
          </a:prstGeom>
          <a:ln>
            <a:solidFill>
              <a:srgbClr val="0070C0"/>
            </a:solidFill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a-DK" sz="6000">
              <a:solidFill>
                <a:srgbClr val="0070C0"/>
              </a:solidFill>
            </a:endParaRPr>
          </a:p>
        </p:txBody>
      </p:sp>
      <p:sp>
        <p:nvSpPr>
          <p:cNvPr id="20" name="Tekstfelt 19"/>
          <p:cNvSpPr txBox="1"/>
          <p:nvPr/>
        </p:nvSpPr>
        <p:spPr>
          <a:xfrm>
            <a:off x="16843459" y="7472569"/>
            <a:ext cx="2036135" cy="2529923"/>
          </a:xfrm>
          <a:prstGeom prst="rect">
            <a:avLst/>
          </a:prstGeom>
          <a:noFill/>
          <a:ln w="25400">
            <a:solidFill>
              <a:schemeClr val="bg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da-DK" sz="4400" dirty="0"/>
              <a:t>Netto-</a:t>
            </a:r>
          </a:p>
          <a:p>
            <a:r>
              <a:rPr lang="da-DK" sz="4400" dirty="0"/>
              <a:t>resultat</a:t>
            </a:r>
          </a:p>
          <a:p>
            <a:endParaRPr lang="da-DK" sz="4400" dirty="0"/>
          </a:p>
        </p:txBody>
      </p:sp>
      <p:sp>
        <p:nvSpPr>
          <p:cNvPr id="21" name="Titel 1"/>
          <p:cNvSpPr txBox="1">
            <a:spLocks/>
          </p:cNvSpPr>
          <p:nvPr/>
        </p:nvSpPr>
        <p:spPr bwMode="auto">
          <a:xfrm>
            <a:off x="-45098" y="249263"/>
            <a:ext cx="15773400" cy="26511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82880" tIns="91440" rIns="182880" bIns="91440" numCol="1" anchor="b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50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2"/>
                </a:solidFill>
                <a:latin typeface="Verdana" pitchFamily="34" charset="0"/>
              </a:defRPr>
            </a:lvl9pPr>
          </a:lstStyle>
          <a:p>
            <a:r>
              <a:rPr lang="da-DK" sz="8000" dirty="0">
                <a:solidFill>
                  <a:schemeClr val="bg1"/>
                </a:solidFill>
              </a:rPr>
              <a:t>Hvor vil vi hen?</a:t>
            </a:r>
          </a:p>
        </p:txBody>
      </p:sp>
    </p:spTree>
    <p:extLst>
      <p:ext uri="{BB962C8B-B14F-4D97-AF65-F5344CB8AC3E}">
        <p14:creationId xmlns:p14="http://schemas.microsoft.com/office/powerpoint/2010/main" val="254205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dsholder til indhold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79291" y="1799547"/>
            <a:ext cx="7788738" cy="2967634"/>
          </a:xfrm>
          <a:prstGeom prst="rect">
            <a:avLst/>
          </a:prstGeom>
        </p:spPr>
      </p:pic>
      <p:sp>
        <p:nvSpPr>
          <p:cNvPr id="3" name="Pladsholder til slidenumm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/>
            <a:fld id="{63B55AB7-9883-4FE2-B2D5-137B9AECF5F9}" type="slidenum">
              <a:rPr lang="da-DK" altLang="da-DK" smtClean="0"/>
              <a:pPr algn="r"/>
              <a:t>23</a:t>
            </a:fld>
            <a:endParaRPr lang="da-DK" altLang="da-DK" smtClean="0">
              <a:solidFill>
                <a:schemeClr val="bg1"/>
              </a:solidFill>
            </a:endParaRPr>
          </a:p>
          <a:p>
            <a:endParaRPr lang="da-DK" altLang="da-DK" sz="2800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1921" y="-320080"/>
            <a:ext cx="9392038" cy="13274080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4579" y="5946910"/>
            <a:ext cx="8437342" cy="482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92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27039" y="406598"/>
            <a:ext cx="20317221" cy="1782763"/>
          </a:xfrm>
        </p:spPr>
        <p:txBody>
          <a:bodyPr/>
          <a:lstStyle/>
          <a:p>
            <a:r>
              <a:rPr lang="da-DK" dirty="0" smtClean="0"/>
              <a:t>Hvad kan BIS?</a:t>
            </a:r>
            <a:br>
              <a:rPr lang="da-DK" dirty="0" smtClean="0"/>
            </a:br>
            <a:r>
              <a:rPr lang="da-DK" sz="7467" dirty="0">
                <a:latin typeface="Inter" panose="020B0502030000000004" pitchFamily="34" charset="0"/>
              </a:rPr>
              <a:t>https://vive.shinyapps.io/BISundhed/</a:t>
            </a:r>
            <a:r>
              <a:rPr lang="da-DK" sz="7467" dirty="0">
                <a:latin typeface="Inter" panose="020B0502030000000004" pitchFamily="34" charset="0"/>
                <a:sym typeface="Inter"/>
              </a:rPr>
              <a:t/>
            </a:r>
            <a:br>
              <a:rPr lang="da-DK" sz="7467" dirty="0">
                <a:latin typeface="Inter" panose="020B0502030000000004" pitchFamily="34" charset="0"/>
                <a:sym typeface="Inter"/>
              </a:rPr>
            </a:b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2027040" y="3999781"/>
            <a:ext cx="20317221" cy="7300800"/>
          </a:xfrm>
        </p:spPr>
        <p:txBody>
          <a:bodyPr/>
          <a:lstStyle/>
          <a:p>
            <a:r>
              <a:rPr lang="da-DK" dirty="0" smtClean="0"/>
              <a:t>BIS indeholder to modeller:</a:t>
            </a:r>
          </a:p>
          <a:p>
            <a:r>
              <a:rPr lang="da-DK" dirty="0" smtClean="0"/>
              <a:t>1. Målgruppemodellen</a:t>
            </a:r>
          </a:p>
          <a:p>
            <a:r>
              <a:rPr lang="da-DK" dirty="0" smtClean="0"/>
              <a:t>2. Forældremodellen</a:t>
            </a:r>
          </a:p>
          <a:p>
            <a:endParaRPr lang="da-DK" dirty="0" smtClean="0"/>
          </a:p>
          <a:p>
            <a:r>
              <a:rPr lang="da-DK" dirty="0" smtClean="0"/>
              <a:t>BIS </a:t>
            </a:r>
            <a:r>
              <a:rPr lang="da-DK" dirty="0"/>
              <a:t>kan anvendes til fire typer af beregninger</a:t>
            </a:r>
            <a:r>
              <a:rPr lang="da-DK" dirty="0" smtClean="0"/>
              <a:t>:</a:t>
            </a:r>
            <a:endParaRPr lang="da-DK" dirty="0"/>
          </a:p>
          <a:p>
            <a:r>
              <a:rPr lang="da-DK" dirty="0"/>
              <a:t>1. Sammenligning af </a:t>
            </a:r>
            <a:r>
              <a:rPr lang="da-DK" b="1" dirty="0"/>
              <a:t>to </a:t>
            </a:r>
            <a:r>
              <a:rPr lang="da-DK" b="1" dirty="0" smtClean="0"/>
              <a:t>sygdomsgrupper</a:t>
            </a:r>
            <a:endParaRPr lang="da-DK" b="1" dirty="0"/>
          </a:p>
          <a:p>
            <a:r>
              <a:rPr lang="da-DK" dirty="0"/>
              <a:t>2. Sammenligning af </a:t>
            </a:r>
            <a:r>
              <a:rPr lang="da-DK" b="1" dirty="0"/>
              <a:t>sygdomsgruppe med den generelle befolkning</a:t>
            </a:r>
          </a:p>
          <a:p>
            <a:r>
              <a:rPr lang="da-DK" dirty="0"/>
              <a:t>3. Gevinster ved </a:t>
            </a:r>
            <a:r>
              <a:rPr lang="da-DK" b="1" dirty="0"/>
              <a:t>sundhedsrettede interventioner for sygdomsgrupper</a:t>
            </a:r>
          </a:p>
          <a:p>
            <a:endParaRPr lang="da-DK" dirty="0"/>
          </a:p>
          <a:p>
            <a:endParaRPr lang="da-DK" dirty="0"/>
          </a:p>
          <a:p>
            <a:endParaRPr lang="da-DK" dirty="0"/>
          </a:p>
        </p:txBody>
      </p:sp>
      <p:sp>
        <p:nvSpPr>
          <p:cNvPr id="4" name="Afrundet rektangel 3"/>
          <p:cNvSpPr/>
          <p:nvPr/>
        </p:nvSpPr>
        <p:spPr>
          <a:xfrm>
            <a:off x="17899383" y="8775785"/>
            <a:ext cx="6332221" cy="452700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r>
              <a:rPr lang="da-DK" sz="3200" dirty="0">
                <a:solidFill>
                  <a:srgbClr val="FFFF00"/>
                </a:solidFill>
              </a:rPr>
              <a:t>BIS indeholder pt data for </a:t>
            </a:r>
            <a:r>
              <a:rPr lang="da-DK" sz="3200" b="1" dirty="0">
                <a:solidFill>
                  <a:srgbClr val="FFFF00"/>
                </a:solidFill>
              </a:rPr>
              <a:t>22 sygdomsgrupper </a:t>
            </a:r>
            <a:r>
              <a:rPr lang="da-DK" sz="3200" dirty="0">
                <a:solidFill>
                  <a:srgbClr val="FFFF00"/>
                </a:solidFill>
              </a:rPr>
              <a:t>opdelt på en række demografiske og socioøkonomiske karakteristika</a:t>
            </a:r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179" y="2743201"/>
            <a:ext cx="14111861" cy="6752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852098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Du kommer selv med evidensen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/>
              <a:t>Du alene er ansvarlig for at sikre, at kvaliteten af de resultater og antagelser du lægger ind i BIS er i orden.</a:t>
            </a:r>
          </a:p>
          <a:p>
            <a:pPr marL="0" indent="0">
              <a:buNone/>
            </a:pPr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 rotWithShape="1">
          <a:blip r:embed="rId2"/>
          <a:srcRect b="18203"/>
          <a:stretch/>
        </p:blipFill>
        <p:spPr>
          <a:xfrm>
            <a:off x="5078983" y="6002921"/>
            <a:ext cx="14160904" cy="6672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3452478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Demografiske og socioøkonomiske karakteristika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solidFill>
            <a:srgbClr val="FFFFFF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3634958" y="4974531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Alder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8115435" y="4983480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Køn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12595912" y="4983480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Uddannelse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17076392" y="4974531"/>
            <a:ext cx="4000528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Arbejdsmarkeds-tilknytning</a:t>
            </a:r>
          </a:p>
        </p:txBody>
      </p:sp>
      <p:sp>
        <p:nvSpPr>
          <p:cNvPr id="4" name="Tekstfelt 3"/>
          <p:cNvSpPr txBox="1"/>
          <p:nvPr/>
        </p:nvSpPr>
        <p:spPr>
          <a:xfrm>
            <a:off x="3634958" y="6506153"/>
            <a:ext cx="381762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18-49 år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50-64 år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65+ år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6" name="Tekstfelt 5"/>
          <p:cNvSpPr txBox="1"/>
          <p:nvPr/>
        </p:nvSpPr>
        <p:spPr>
          <a:xfrm>
            <a:off x="12595912" y="6506153"/>
            <a:ext cx="381762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Ufaglært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Faglært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Videregående uddannelse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8" name="Tekstfelt 7"/>
          <p:cNvSpPr txBox="1"/>
          <p:nvPr/>
        </p:nvSpPr>
        <p:spPr>
          <a:xfrm>
            <a:off x="17076392" y="6515099"/>
            <a:ext cx="4000528" cy="5174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Aktiv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Inaktiv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Uden for arbejdsmarkedet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14" name="Tekstfelt 13"/>
          <p:cNvSpPr txBox="1"/>
          <p:nvPr/>
        </p:nvSpPr>
        <p:spPr>
          <a:xfrm>
            <a:off x="8115435" y="6506153"/>
            <a:ext cx="381762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Mand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Kvinde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7683396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Målvariable – </a:t>
            </a:r>
            <a:r>
              <a:rPr lang="da-DK" dirty="0" err="1" smtClean="0"/>
              <a:t>kr</a:t>
            </a:r>
            <a:r>
              <a:rPr lang="da-DK" dirty="0" smtClean="0"/>
              <a:t> og kontakter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solidFill>
            <a:srgbClr val="FFFFFF"/>
          </a:solidFill>
        </p:spPr>
        <p:txBody>
          <a:bodyPr/>
          <a:lstStyle/>
          <a:p>
            <a:endParaRPr lang="da-DK" dirty="0"/>
          </a:p>
        </p:txBody>
      </p:sp>
      <p:sp>
        <p:nvSpPr>
          <p:cNvPr id="5" name="Tekstfelt 4"/>
          <p:cNvSpPr txBox="1"/>
          <p:nvPr/>
        </p:nvSpPr>
        <p:spPr>
          <a:xfrm>
            <a:off x="2027038" y="4974531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Receptpligtig medicin</a:t>
            </a:r>
          </a:p>
        </p:txBody>
      </p:sp>
      <p:sp>
        <p:nvSpPr>
          <p:cNvPr id="7" name="Tekstfelt 6"/>
          <p:cNvSpPr txBox="1"/>
          <p:nvPr/>
        </p:nvSpPr>
        <p:spPr>
          <a:xfrm>
            <a:off x="6211606" y="4983480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Primær sundhedssektor</a:t>
            </a:r>
          </a:p>
        </p:txBody>
      </p:sp>
      <p:sp>
        <p:nvSpPr>
          <p:cNvPr id="9" name="Tekstfelt 8"/>
          <p:cNvSpPr txBox="1"/>
          <p:nvPr/>
        </p:nvSpPr>
        <p:spPr>
          <a:xfrm>
            <a:off x="10378494" y="4974531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Psykiatrisk sygehuskontakt</a:t>
            </a:r>
          </a:p>
        </p:txBody>
      </p:sp>
      <p:sp>
        <p:nvSpPr>
          <p:cNvPr id="10" name="Tekstfelt 9"/>
          <p:cNvSpPr txBox="1"/>
          <p:nvPr/>
        </p:nvSpPr>
        <p:spPr>
          <a:xfrm>
            <a:off x="14470350" y="4974531"/>
            <a:ext cx="3817621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Somatisk sygehuskontakt</a:t>
            </a:r>
          </a:p>
        </p:txBody>
      </p:sp>
      <p:sp>
        <p:nvSpPr>
          <p:cNvPr id="11" name="Tekstfelt 10"/>
          <p:cNvSpPr txBox="1"/>
          <p:nvPr/>
        </p:nvSpPr>
        <p:spPr>
          <a:xfrm>
            <a:off x="18526644" y="4983480"/>
            <a:ext cx="4091859" cy="1531621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FF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Arbejdsmarkeds-tilknytning</a:t>
            </a:r>
          </a:p>
        </p:txBody>
      </p:sp>
      <p:sp>
        <p:nvSpPr>
          <p:cNvPr id="12" name="Tekstfelt 11"/>
          <p:cNvSpPr txBox="1"/>
          <p:nvPr/>
        </p:nvSpPr>
        <p:spPr>
          <a:xfrm>
            <a:off x="2027038" y="6515099"/>
            <a:ext cx="3817621" cy="5174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Patientandel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Offentlig andel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13" name="Tekstfelt 12"/>
          <p:cNvSpPr txBox="1"/>
          <p:nvPr/>
        </p:nvSpPr>
        <p:spPr>
          <a:xfrm>
            <a:off x="6211606" y="6506153"/>
            <a:ext cx="381762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Almen praksis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Andet speciale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Fysioterapi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Psykiater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Psykolog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14" name="Tekstfelt 13"/>
          <p:cNvSpPr txBox="1"/>
          <p:nvPr/>
        </p:nvSpPr>
        <p:spPr>
          <a:xfrm>
            <a:off x="10378494" y="6506153"/>
            <a:ext cx="381762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Ambulant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Indlæggelse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Skadestue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15" name="Tekstfelt 14"/>
          <p:cNvSpPr txBox="1"/>
          <p:nvPr/>
        </p:nvSpPr>
        <p:spPr>
          <a:xfrm>
            <a:off x="14470350" y="6506153"/>
            <a:ext cx="381762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Ambulant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Indlæggelse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Skadestue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  <p:sp>
        <p:nvSpPr>
          <p:cNvPr id="16" name="Tekstfelt 15"/>
          <p:cNvSpPr txBox="1"/>
          <p:nvPr/>
        </p:nvSpPr>
        <p:spPr>
          <a:xfrm>
            <a:off x="18526644" y="6506153"/>
            <a:ext cx="4056291" cy="518304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Fleksjob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Førtidspension</a:t>
            </a: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Midlertidig </a:t>
            </a:r>
            <a:r>
              <a:rPr lang="da-DK" sz="3600" dirty="0" err="1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  <a:sym typeface="Inter"/>
              </a:rPr>
              <a:t>overførsels-indkomst</a:t>
            </a: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  <a:p>
            <a:pPr defTabSz="825512">
              <a:spcBef>
                <a:spcPts val="2000"/>
              </a:spcBef>
            </a:pPr>
            <a:r>
              <a:rPr lang="da-DK" sz="3600" dirty="0">
                <a:solidFill>
                  <a:srgbClr val="FF0000"/>
                </a:solidFill>
                <a:latin typeface="Inter" panose="020B0502030000000004" pitchFamily="34" charset="0"/>
                <a:ea typeface="Inter" panose="020B0502030000000004" pitchFamily="34" charset="0"/>
              </a:rPr>
              <a:t>Selvforsørgende</a:t>
            </a:r>
          </a:p>
          <a:p>
            <a:pPr defTabSz="825512">
              <a:spcBef>
                <a:spcPts val="2000"/>
              </a:spcBef>
            </a:pPr>
            <a:endParaRPr lang="da-DK" sz="3600" dirty="0">
              <a:solidFill>
                <a:srgbClr val="FF0000"/>
              </a:solidFill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9172681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Rektangel 3"/>
          <p:cNvSpPr/>
          <p:nvPr/>
        </p:nvSpPr>
        <p:spPr>
          <a:xfrm>
            <a:off x="3847253" y="6628836"/>
            <a:ext cx="165811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2000"/>
              </a:spcBef>
            </a:pPr>
            <a:r>
              <a:rPr lang="da-DK" sz="8000" dirty="0">
                <a:latin typeface="Inter" panose="020B0502030000000004" pitchFamily="34" charset="0"/>
                <a:ea typeface="Inter" panose="020B0502030000000004" pitchFamily="34" charset="0"/>
              </a:rPr>
              <a:t>https://vive.shinyapps.io/BISundhed/</a:t>
            </a:r>
            <a:endParaRPr lang="da-DK" sz="8000" dirty="0">
              <a:latin typeface="Inter" panose="020B0502030000000004" pitchFamily="34" charset="0"/>
              <a:ea typeface="Inter" panose="020B0502030000000004" pitchFamily="34" charset="0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88127975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dsholder til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>
          <a:xfrm>
            <a:off x="1100138" y="5477723"/>
            <a:ext cx="9301162" cy="4334794"/>
          </a:xfrm>
        </p:spPr>
        <p:txBody>
          <a:bodyPr/>
          <a:lstStyle/>
          <a:p>
            <a:r>
              <a:rPr lang="da-DK" dirty="0" smtClean="0"/>
              <a:t>Rammestyrings og betydning af evidens</a:t>
            </a:r>
            <a:endParaRPr lang="da-DK" dirty="0"/>
          </a:p>
        </p:txBody>
      </p:sp>
      <p:pic>
        <p:nvPicPr>
          <p:cNvPr id="7" name="Pladsholder til billede 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94" r="1789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0941190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6000" y="1406314"/>
            <a:ext cx="23808000" cy="1728192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Rationering sker under rammestyring </a:t>
            </a:r>
            <a:br>
              <a:rPr lang="da-DK" dirty="0" smtClean="0"/>
            </a:br>
            <a:r>
              <a:rPr lang="da-DK" dirty="0"/>
              <a:t>	</a:t>
            </a:r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/>
              <a:t>30</a:t>
            </a:fld>
            <a:endParaRPr lang="da-DK" alt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>
          <a:xfrm>
            <a:off x="1230291" y="4638763"/>
            <a:ext cx="17446080" cy="7920882"/>
          </a:xfrm>
        </p:spPr>
        <p:txBody>
          <a:bodyPr/>
          <a:lstStyle/>
          <a:p>
            <a:pPr>
              <a:spcBef>
                <a:spcPts val="1200"/>
              </a:spcBef>
            </a:pPr>
            <a:r>
              <a:rPr lang="da-DK" dirty="0" smtClean="0"/>
              <a:t>Reelt </a:t>
            </a:r>
            <a:r>
              <a:rPr lang="da-DK" b="1" dirty="0" smtClean="0"/>
              <a:t>mål, middel </a:t>
            </a:r>
            <a:r>
              <a:rPr lang="da-DK" dirty="0" smtClean="0"/>
              <a:t>og rammestyring</a:t>
            </a:r>
          </a:p>
          <a:p>
            <a:pPr lvl="1">
              <a:spcBef>
                <a:spcPts val="1200"/>
              </a:spcBef>
            </a:pPr>
            <a:r>
              <a:rPr lang="da-DK" dirty="0" smtClean="0"/>
              <a:t>Budgetoverholdelse ikke til diskussion</a:t>
            </a:r>
          </a:p>
          <a:p>
            <a:pPr lvl="2">
              <a:spcBef>
                <a:spcPts val="1200"/>
              </a:spcBef>
            </a:pPr>
            <a:r>
              <a:rPr lang="da-DK" dirty="0" smtClean="0"/>
              <a:t>Formelt stort rum for kliniske prioriteringer</a:t>
            </a:r>
          </a:p>
          <a:p>
            <a:pPr lvl="1">
              <a:spcBef>
                <a:spcPts val="1200"/>
              </a:spcBef>
            </a:pPr>
            <a:r>
              <a:rPr lang="da-DK" dirty="0" smtClean="0"/>
              <a:t>Løbende tilpasset i perioden</a:t>
            </a:r>
          </a:p>
          <a:p>
            <a:pPr lvl="2">
              <a:spcBef>
                <a:spcPts val="1200"/>
              </a:spcBef>
            </a:pPr>
            <a:r>
              <a:rPr lang="da-DK" dirty="0" smtClean="0"/>
              <a:t>Flere Patientrettigheder</a:t>
            </a:r>
          </a:p>
          <a:p>
            <a:pPr lvl="2">
              <a:spcBef>
                <a:spcPts val="1200"/>
              </a:spcBef>
            </a:pPr>
            <a:r>
              <a:rPr lang="da-DK" dirty="0" smtClean="0"/>
              <a:t>KPI på aktivitet/produktivitet</a:t>
            </a:r>
          </a:p>
          <a:p>
            <a:pPr lvl="2">
              <a:spcBef>
                <a:spcPts val="1200"/>
              </a:spcBef>
            </a:pPr>
            <a:r>
              <a:rPr lang="da-DK" dirty="0" smtClean="0"/>
              <a:t>Behandlingsretningslinjer</a:t>
            </a:r>
          </a:p>
          <a:p>
            <a:pPr lvl="2">
              <a:spcBef>
                <a:spcPts val="1200"/>
              </a:spcBef>
            </a:pPr>
            <a:r>
              <a:rPr lang="da-DK" dirty="0" smtClean="0"/>
              <a:t>Nationale mål</a:t>
            </a:r>
          </a:p>
          <a:p>
            <a:pPr lvl="2">
              <a:spcBef>
                <a:spcPts val="1200"/>
              </a:spcBef>
            </a:pPr>
            <a:r>
              <a:rPr lang="da-DK" dirty="0" smtClean="0"/>
              <a:t>LUP </a:t>
            </a:r>
          </a:p>
          <a:p>
            <a:pPr>
              <a:spcBef>
                <a:spcPts val="1200"/>
              </a:spcBef>
            </a:pPr>
            <a:endParaRPr lang="da-DK" dirty="0" smtClean="0"/>
          </a:p>
        </p:txBody>
      </p:sp>
      <p:pic>
        <p:nvPicPr>
          <p:cNvPr id="6" name="Billed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1500" y="2270410"/>
            <a:ext cx="6312267" cy="1005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6000" y="654547"/>
            <a:ext cx="23808000" cy="1728192"/>
          </a:xfrm>
        </p:spPr>
        <p:txBody>
          <a:bodyPr>
            <a:normAutofit fontScale="90000"/>
          </a:bodyPr>
          <a:lstStyle/>
          <a:p>
            <a:r>
              <a:rPr lang="da-DK" dirty="0" smtClean="0"/>
              <a:t>Forslag </a:t>
            </a:r>
            <a:br>
              <a:rPr lang="da-DK" dirty="0" smtClean="0"/>
            </a:br>
            <a:r>
              <a:rPr lang="da-DK" dirty="0" smtClean="0"/>
              <a:t>Retningslinjer for igangsættelse af fødsler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31</a:t>
            </a:fld>
            <a:endParaRPr lang="da-DK" alt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da-DK" dirty="0" smtClean="0"/>
              <a:t>Mellem 6-13 børn dør fra 41-0 og frem hvert år</a:t>
            </a:r>
          </a:p>
          <a:p>
            <a:pPr lvl="1"/>
            <a:r>
              <a:rPr lang="da-DK" dirty="0" smtClean="0"/>
              <a:t>Ca. 1-3 kan reddes ved igangsættelse af ca. 9000 fødsler </a:t>
            </a:r>
          </a:p>
          <a:p>
            <a:r>
              <a:rPr lang="da-DK" dirty="0" err="1" smtClean="0"/>
              <a:t>Jf</a:t>
            </a:r>
            <a:r>
              <a:rPr lang="da-DK" dirty="0" smtClean="0"/>
              <a:t> </a:t>
            </a:r>
            <a:r>
              <a:rPr lang="da-DK" dirty="0" err="1" smtClean="0"/>
              <a:t>jordemødreforeningen</a:t>
            </a:r>
            <a:r>
              <a:rPr lang="da-DK" dirty="0" smtClean="0"/>
              <a:t> vil de kræve </a:t>
            </a:r>
            <a:r>
              <a:rPr lang="da-DK" dirty="0"/>
              <a:t>100-120 ekstra årsværk </a:t>
            </a:r>
            <a:r>
              <a:rPr lang="da-DK" dirty="0" smtClean="0"/>
              <a:t>60-70 </a:t>
            </a:r>
            <a:r>
              <a:rPr lang="da-DK" dirty="0"/>
              <a:t>millioner kroner årligt </a:t>
            </a:r>
            <a:endParaRPr lang="da-DK" dirty="0" smtClean="0"/>
          </a:p>
          <a:p>
            <a:r>
              <a:rPr lang="da-DK" dirty="0" smtClean="0"/>
              <a:t>Bør SST retningslinjer fortsat kunne laves uden økonomi  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0342" y="1360353"/>
            <a:ext cx="4581258" cy="4946635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9963" y="9506938"/>
            <a:ext cx="6000750" cy="2238375"/>
          </a:xfrm>
          <a:prstGeom prst="rect">
            <a:avLst/>
          </a:prstGeom>
        </p:spPr>
      </p:pic>
      <p:pic>
        <p:nvPicPr>
          <p:cNvPr id="7" name="Billed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83509" y="2718090"/>
            <a:ext cx="4686300" cy="433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6949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Hvad er den rette balance – for hvem…..</a:t>
            </a:r>
            <a:endParaRPr lang="da-DK" dirty="0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E19AF9-0D16-4EB8-9DB4-759EB1ED82E7}" type="slidenum">
              <a:rPr lang="da-DK" altLang="da-DK" sz="1600" smtClean="0"/>
              <a:t>32</a:t>
            </a:fld>
            <a:endParaRPr lang="da-DK" alt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428" y="3529707"/>
            <a:ext cx="15893143" cy="9573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9256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2791" y="327675"/>
            <a:ext cx="20317221" cy="1782763"/>
          </a:xfrm>
        </p:spPr>
        <p:txBody>
          <a:bodyPr/>
          <a:lstStyle/>
          <a:p>
            <a:r>
              <a:rPr lang="da-DK" dirty="0" smtClean="0"/>
              <a:t>Svend Erik…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1455115" y="1219057"/>
            <a:ext cx="20317221" cy="7300800"/>
          </a:xfrm>
        </p:spPr>
        <p:txBody>
          <a:bodyPr/>
          <a:lstStyle/>
          <a:p>
            <a:r>
              <a:rPr lang="da-DK" dirty="0" smtClean="0"/>
              <a:t>Der </a:t>
            </a:r>
            <a:r>
              <a:rPr lang="da-DK" dirty="0"/>
              <a:t>er 764.507 mænd mellem 50 og 70 år. (Danmarks Statistik)</a:t>
            </a:r>
          </a:p>
          <a:p>
            <a:r>
              <a:rPr lang="da-DK" dirty="0"/>
              <a:t> </a:t>
            </a:r>
            <a:r>
              <a:rPr lang="da-DK" dirty="0" smtClean="0"/>
              <a:t>En </a:t>
            </a:r>
            <a:r>
              <a:rPr lang="da-DK" dirty="0"/>
              <a:t>PSA blodprøve a ca. 100 kr</a:t>
            </a:r>
            <a:r>
              <a:rPr lang="da-DK" dirty="0" smtClean="0"/>
              <a:t>.(</a:t>
            </a:r>
            <a:r>
              <a:rPr lang="da-DK" dirty="0" smtClean="0">
                <a:solidFill>
                  <a:schemeClr val="bg2"/>
                </a:solidFill>
              </a:rPr>
              <a:t>+ konsultation honorar 150 + transport </a:t>
            </a:r>
            <a:r>
              <a:rPr lang="da-DK" dirty="0">
                <a:solidFill>
                  <a:schemeClr val="bg2"/>
                </a:solidFill>
              </a:rPr>
              <a:t>ca. 50</a:t>
            </a:r>
            <a:r>
              <a:rPr lang="da-DK" dirty="0" smtClean="0">
                <a:solidFill>
                  <a:schemeClr val="bg2"/>
                </a:solidFill>
              </a:rPr>
              <a:t> </a:t>
            </a:r>
            <a:r>
              <a:rPr lang="da-DK" dirty="0" smtClean="0"/>
              <a:t>) Derefter </a:t>
            </a:r>
            <a:r>
              <a:rPr lang="da-DK" dirty="0"/>
              <a:t>vil 99% formentlig ikke behøve yderligere undersøgelser. </a:t>
            </a:r>
            <a:r>
              <a:rPr lang="da-DK" dirty="0" smtClean="0"/>
              <a:t>(SE </a:t>
            </a:r>
            <a:r>
              <a:rPr lang="da-DK" dirty="0"/>
              <a:t>bedste gæt</a:t>
            </a:r>
            <a:r>
              <a:rPr lang="da-DK" dirty="0" smtClean="0"/>
              <a:t>)</a:t>
            </a:r>
            <a:r>
              <a:rPr lang="da-DK" dirty="0">
                <a:solidFill>
                  <a:schemeClr val="bg2"/>
                </a:solidFill>
              </a:rPr>
              <a:t> </a:t>
            </a:r>
            <a:r>
              <a:rPr lang="da-DK" dirty="0" smtClean="0">
                <a:solidFill>
                  <a:schemeClr val="bg2"/>
                </a:solidFill>
              </a:rPr>
              <a:t>(??..)</a:t>
            </a:r>
            <a:endParaRPr lang="da-DK" dirty="0">
              <a:solidFill>
                <a:schemeClr val="bg2"/>
              </a:solidFill>
            </a:endParaRPr>
          </a:p>
          <a:p>
            <a:r>
              <a:rPr lang="da-DK" dirty="0"/>
              <a:t>Derefter vil der være ca. 7.650 der skal videre til udredning hos urologerne.</a:t>
            </a:r>
          </a:p>
          <a:p>
            <a:r>
              <a:rPr lang="da-DK" dirty="0"/>
              <a:t>De vil så skulle have lavet en MR scanning med en </a:t>
            </a:r>
            <a:r>
              <a:rPr lang="da-DK" dirty="0" err="1"/>
              <a:t>Tesla</a:t>
            </a:r>
            <a:r>
              <a:rPr lang="da-DK" dirty="0"/>
              <a:t> 3 scanner, for at se om der er kræft, der ser ud til at skulle behandles, men ca. halvdelen vil formentlig blive sat i aktiv </a:t>
            </a:r>
            <a:r>
              <a:rPr lang="da-DK" dirty="0" smtClean="0"/>
              <a:t>overvågning.</a:t>
            </a:r>
            <a:endParaRPr lang="da-DK" dirty="0"/>
          </a:p>
          <a:p>
            <a:r>
              <a:rPr lang="da-DK" dirty="0"/>
              <a:t>En MR scanning på privathospital koster 7.500 kr. og en biopsi gennem mellemkødet koster 13.500 kr</a:t>
            </a:r>
            <a:r>
              <a:rPr lang="da-DK" dirty="0" smtClean="0"/>
              <a:t>.</a:t>
            </a:r>
            <a:r>
              <a:rPr lang="da-DK" dirty="0"/>
              <a:t> </a:t>
            </a:r>
            <a:endParaRPr lang="da-DK" dirty="0" smtClean="0"/>
          </a:p>
          <a:p>
            <a:r>
              <a:rPr lang="da-DK" dirty="0" smtClean="0">
                <a:solidFill>
                  <a:srgbClr val="FF0000"/>
                </a:solidFill>
              </a:rPr>
              <a:t>Så – </a:t>
            </a:r>
            <a:r>
              <a:rPr lang="da-DK" dirty="0" err="1" smtClean="0">
                <a:solidFill>
                  <a:srgbClr val="FF0000"/>
                </a:solidFill>
              </a:rPr>
              <a:t>ca</a:t>
            </a:r>
            <a:r>
              <a:rPr lang="da-DK" dirty="0" smtClean="0">
                <a:solidFill>
                  <a:srgbClr val="FF0000"/>
                </a:solidFill>
              </a:rPr>
              <a:t>- 150 mil (base case over 20 år) – eller 7,5  mil om året…. + kontroller….</a:t>
            </a:r>
            <a:endParaRPr lang="da-DK" dirty="0">
              <a:solidFill>
                <a:srgbClr val="FF0000"/>
              </a:solidFill>
            </a:endParaRPr>
          </a:p>
          <a:p>
            <a:r>
              <a:rPr lang="da-DK" dirty="0" smtClean="0"/>
              <a:t>Mod dyre operationer for Prostatakræft og anden livsforlængende medicin</a:t>
            </a:r>
            <a:r>
              <a:rPr lang="da-DK" dirty="0"/>
              <a:t>, </a:t>
            </a:r>
            <a:r>
              <a:rPr lang="da-DK" dirty="0" err="1"/>
              <a:t>kemo</a:t>
            </a:r>
            <a:r>
              <a:rPr lang="da-DK" dirty="0"/>
              <a:t> og </a:t>
            </a:r>
            <a:r>
              <a:rPr lang="da-DK" dirty="0" smtClean="0"/>
              <a:t>stråler.</a:t>
            </a:r>
            <a:endParaRPr lang="da-DK" dirty="0"/>
          </a:p>
          <a:p>
            <a:r>
              <a:rPr lang="da-DK" dirty="0" smtClean="0"/>
              <a:t>Ifølge </a:t>
            </a:r>
            <a:r>
              <a:rPr lang="da-DK" dirty="0" err="1"/>
              <a:t>DaProCa</a:t>
            </a:r>
            <a:r>
              <a:rPr lang="da-DK" dirty="0"/>
              <a:t> s årsrapport er der i 2021 diagnosticeret 4.357 mænd med prostatakræft. 1.226 har fået foretaget en radikal </a:t>
            </a:r>
            <a:r>
              <a:rPr lang="da-DK" dirty="0" err="1"/>
              <a:t>prostatatektomi</a:t>
            </a:r>
            <a:r>
              <a:rPr lang="da-DK" dirty="0"/>
              <a:t>, 507 har fået </a:t>
            </a:r>
            <a:r>
              <a:rPr lang="da-DK" dirty="0" err="1"/>
              <a:t>kurativ</a:t>
            </a:r>
            <a:r>
              <a:rPr lang="da-DK" dirty="0"/>
              <a:t> </a:t>
            </a:r>
            <a:r>
              <a:rPr lang="da-DK" dirty="0" smtClean="0"/>
              <a:t>strålebehandling</a:t>
            </a:r>
            <a:r>
              <a:rPr lang="da-DK" dirty="0"/>
              <a:t>, 120 har fået </a:t>
            </a:r>
            <a:r>
              <a:rPr lang="da-DK" dirty="0" err="1"/>
              <a:t>Salvage</a:t>
            </a:r>
            <a:r>
              <a:rPr lang="da-DK" dirty="0"/>
              <a:t> </a:t>
            </a:r>
            <a:r>
              <a:rPr lang="da-DK" dirty="0" err="1"/>
              <a:t>strålebehndling</a:t>
            </a:r>
            <a:r>
              <a:rPr lang="da-DK" dirty="0"/>
              <a:t>.</a:t>
            </a:r>
          </a:p>
          <a:p>
            <a:r>
              <a:rPr lang="da-DK" dirty="0"/>
              <a:t>768 er sat i overvågning med nyt besøg hos lægen efter et tidsrum på 3 – 12 måneder.</a:t>
            </a:r>
          </a:p>
          <a:p>
            <a:r>
              <a:rPr lang="da-DK" dirty="0"/>
              <a:t>5.412 er sat i medicinsk behandling. (tallet er formentlig et udslag af, at de tidligere opererede patienters </a:t>
            </a:r>
            <a:r>
              <a:rPr lang="da-DK" dirty="0" err="1"/>
              <a:t>prostattakræft</a:t>
            </a:r>
            <a:r>
              <a:rPr lang="da-DK" dirty="0"/>
              <a:t> alligevel havde spredt sig udenfor prostata.)</a:t>
            </a:r>
          </a:p>
          <a:p>
            <a:r>
              <a:rPr lang="da-DK" dirty="0"/>
              <a:t> 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70085298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728431" y="542367"/>
            <a:ext cx="13984291" cy="1249440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00"/>
          </a:p>
        </p:txBody>
      </p:sp>
      <p:sp>
        <p:nvSpPr>
          <p:cNvPr id="3" name="object 3"/>
          <p:cNvSpPr txBox="1">
            <a:spLocks noGrp="1"/>
          </p:cNvSpPr>
          <p:nvPr>
            <p:ph type="sldNum" sz="quarter" idx="7"/>
          </p:nvPr>
        </p:nvSpPr>
        <p:spPr>
          <a:xfrm>
            <a:off x="0" y="1"/>
            <a:ext cx="0" cy="2052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spc="-13" dirty="0"/>
              <a:pPr marL="101601">
                <a:lnSpc>
                  <a:spcPct val="100000"/>
                </a:lnSpc>
              </a:pPr>
              <a:t>34</a:t>
            </a:fld>
            <a:endParaRPr spc="-13" dirty="0"/>
          </a:p>
        </p:txBody>
      </p:sp>
    </p:spTree>
    <p:extLst>
      <p:ext uri="{BB962C8B-B14F-4D97-AF65-F5344CB8AC3E}">
        <p14:creationId xmlns:p14="http://schemas.microsoft.com/office/powerpoint/2010/main" val="7275089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35</a:t>
            </a:fld>
            <a:endParaRPr lang="da-DK" spc="-13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4886" y="590035"/>
            <a:ext cx="18168257" cy="1312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4957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152311" y="1628115"/>
            <a:ext cx="12132733" cy="1511525"/>
          </a:xfrm>
          <a:prstGeom prst="rect">
            <a:avLst/>
          </a:prstGeom>
        </p:spPr>
        <p:txBody>
          <a:bodyPr vert="horz" wrap="square" lIns="0" tIns="33867" rIns="0" bIns="0" rtlCol="0" anchor="ctr">
            <a:spAutoFit/>
          </a:bodyPr>
          <a:lstStyle/>
          <a:p>
            <a:pPr marL="33867">
              <a:lnSpc>
                <a:spcPct val="100000"/>
              </a:lnSpc>
              <a:spcBef>
                <a:spcPts val="267"/>
              </a:spcBef>
            </a:pPr>
            <a:r>
              <a:rPr spc="-13" dirty="0"/>
              <a:t>Mammo</a:t>
            </a:r>
            <a:r>
              <a:rPr dirty="0"/>
              <a:t>g</a:t>
            </a:r>
            <a:r>
              <a:rPr spc="-13" dirty="0"/>
              <a:t>rafiscree</a:t>
            </a:r>
            <a:r>
              <a:rPr dirty="0"/>
              <a:t>n</a:t>
            </a:r>
            <a:r>
              <a:rPr spc="-13" dirty="0"/>
              <a:t>ing</a:t>
            </a:r>
          </a:p>
        </p:txBody>
      </p:sp>
      <p:sp>
        <p:nvSpPr>
          <p:cNvPr id="3" name="object 3"/>
          <p:cNvSpPr/>
          <p:nvPr/>
        </p:nvSpPr>
        <p:spPr>
          <a:xfrm>
            <a:off x="3011421" y="3832352"/>
            <a:ext cx="18458688" cy="691286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000"/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xfrm>
            <a:off x="0" y="1"/>
            <a:ext cx="0" cy="20521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spc="-13" dirty="0"/>
              <a:pPr marL="101601">
                <a:lnSpc>
                  <a:spcPct val="100000"/>
                </a:lnSpc>
              </a:pPr>
              <a:t>36</a:t>
            </a:fld>
            <a:endParaRPr spc="-13" dirty="0"/>
          </a:p>
        </p:txBody>
      </p:sp>
      <p:sp>
        <p:nvSpPr>
          <p:cNvPr id="5" name="Tekstfelt 4"/>
          <p:cNvSpPr txBox="1"/>
          <p:nvPr/>
        </p:nvSpPr>
        <p:spPr>
          <a:xfrm>
            <a:off x="2394857" y="12948610"/>
            <a:ext cx="4198265" cy="767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Kilde:</a:t>
            </a:r>
            <a:r>
              <a:rPr kumimoji="0" lang="da-DK" sz="36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 J. Brodersen</a:t>
            </a:r>
            <a:endParaRPr kumimoji="0" lang="da-DK" sz="36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Inter" panose="020B0502030000000004" pitchFamily="34" charset="0"/>
              <a:ea typeface="Inter" panose="020B05020300000000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436274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37</a:t>
            </a:fld>
            <a:endParaRPr lang="da-DK" spc="-13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4857" y="1545771"/>
            <a:ext cx="17939170" cy="11704329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394857" y="12948610"/>
            <a:ext cx="4198265" cy="767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Kilde:</a:t>
            </a:r>
            <a:r>
              <a:rPr kumimoji="0" lang="da-DK" sz="36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 J. Brodersen</a:t>
            </a:r>
            <a:endParaRPr kumimoji="0" lang="da-DK" sz="36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Inter" panose="020B0502030000000004" pitchFamily="34" charset="0"/>
              <a:ea typeface="Inter" panose="020B05020300000000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2655501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38</a:t>
            </a:fld>
            <a:endParaRPr lang="da-DK" spc="-13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435429"/>
            <a:ext cx="18663233" cy="13680331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394857" y="12948610"/>
            <a:ext cx="4198265" cy="767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Kilde:</a:t>
            </a:r>
            <a:r>
              <a:rPr kumimoji="0" lang="da-DK" sz="36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 J. Brodersen</a:t>
            </a:r>
            <a:endParaRPr kumimoji="0" lang="da-DK" sz="36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Inter" panose="020B0502030000000004" pitchFamily="34" charset="0"/>
              <a:ea typeface="Inter" panose="020B05020300000000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38633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39</a:t>
            </a:fld>
            <a:endParaRPr lang="da-DK" spc="-13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9100" y="0"/>
            <a:ext cx="19434760" cy="14126588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19507200" y="10902096"/>
            <a:ext cx="4198265" cy="767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Kilde:</a:t>
            </a:r>
            <a:r>
              <a:rPr kumimoji="0" lang="da-DK" sz="36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 J. Brodersen</a:t>
            </a:r>
            <a:endParaRPr kumimoji="0" lang="da-DK" sz="36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Inter" panose="020B0502030000000004" pitchFamily="34" charset="0"/>
              <a:ea typeface="Inter" panose="020B05020300000000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818424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slidenummer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101601">
              <a:lnSpc>
                <a:spcPct val="100000"/>
              </a:lnSpc>
            </a:pPr>
            <a:fld id="{81D60167-4931-47E6-BA6A-407CBD079E47}" type="slidenum">
              <a:rPr lang="da-DK" spc="-13" smtClean="0"/>
              <a:pPr marL="101601">
                <a:lnSpc>
                  <a:spcPct val="100000"/>
                </a:lnSpc>
              </a:pPr>
              <a:t>40</a:t>
            </a:fld>
            <a:endParaRPr lang="da-DK" spc="-13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2429" y="391886"/>
            <a:ext cx="15357361" cy="13416121"/>
          </a:xfrm>
          <a:prstGeom prst="rect">
            <a:avLst/>
          </a:prstGeom>
        </p:spPr>
      </p:pic>
      <p:sp>
        <p:nvSpPr>
          <p:cNvPr id="5" name="Tekstfelt 4"/>
          <p:cNvSpPr txBox="1"/>
          <p:nvPr/>
        </p:nvSpPr>
        <p:spPr>
          <a:xfrm>
            <a:off x="2394857" y="12948610"/>
            <a:ext cx="4198265" cy="7673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3600" b="0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Kilde:</a:t>
            </a:r>
            <a:r>
              <a:rPr kumimoji="0" lang="da-DK" sz="3600" b="0" i="0" u="none" strike="noStrike" cap="none" spc="0" normalizeH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 J. Brodersen</a:t>
            </a:r>
            <a:endParaRPr kumimoji="0" lang="da-DK" sz="3600" b="0" i="0" u="none" strike="noStrike" cap="none" spc="0" normalizeH="0" baseline="0" dirty="0" smtClean="0">
              <a:ln>
                <a:noFill/>
              </a:ln>
              <a:solidFill>
                <a:schemeClr val="bg1"/>
              </a:solidFill>
              <a:effectLst/>
              <a:uFillTx/>
              <a:latin typeface="Inter" panose="020B0502030000000004" pitchFamily="34" charset="0"/>
              <a:ea typeface="Inter" panose="020B05020300000000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611197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81423" y="913361"/>
            <a:ext cx="21791507" cy="1265304"/>
          </a:xfrm>
          <a:prstGeom prst="rect">
            <a:avLst/>
          </a:prstGeom>
        </p:spPr>
        <p:txBody>
          <a:bodyPr vert="horz" wrap="square" lIns="0" tIns="33867" rIns="0" bIns="0" rtlCol="0" anchor="ctr">
            <a:spAutoFit/>
          </a:bodyPr>
          <a:lstStyle/>
          <a:p>
            <a:pPr marL="33867">
              <a:lnSpc>
                <a:spcPct val="100000"/>
              </a:lnSpc>
              <a:spcBef>
                <a:spcPts val="267"/>
              </a:spcBef>
            </a:pPr>
            <a:r>
              <a:rPr lang="da-DK" sz="8000" spc="-13" dirty="0" smtClean="0"/>
              <a:t>Hvornår er man syg….</a:t>
            </a:r>
            <a:endParaRPr sz="80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680" y="2468009"/>
            <a:ext cx="16405013" cy="9646920"/>
            <a:chOff x="1608255" y="925503"/>
            <a:chExt cx="6151880" cy="3617595"/>
          </a:xfrm>
        </p:grpSpPr>
        <p:sp>
          <p:nvSpPr>
            <p:cNvPr id="4" name="object 4"/>
            <p:cNvSpPr/>
            <p:nvPr/>
          </p:nvSpPr>
          <p:spPr>
            <a:xfrm>
              <a:off x="1613916" y="931163"/>
              <a:ext cx="6140450" cy="3606165"/>
            </a:xfrm>
            <a:custGeom>
              <a:avLst/>
              <a:gdLst/>
              <a:ahLst/>
              <a:cxnLst/>
              <a:rect l="l" t="t" r="r" b="b"/>
              <a:pathLst>
                <a:path w="6140450" h="3606165">
                  <a:moveTo>
                    <a:pt x="6140026" y="3605783"/>
                  </a:moveTo>
                  <a:lnTo>
                    <a:pt x="6140026" y="0"/>
                  </a:lnTo>
                  <a:lnTo>
                    <a:pt x="0" y="0"/>
                  </a:lnTo>
                  <a:lnTo>
                    <a:pt x="0" y="3605783"/>
                  </a:lnTo>
                  <a:lnTo>
                    <a:pt x="6140026" y="3605783"/>
                  </a:lnTo>
                </a:path>
              </a:pathLst>
            </a:custGeom>
            <a:ln w="1132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8000"/>
            </a:p>
          </p:txBody>
        </p:sp>
        <p:sp>
          <p:nvSpPr>
            <p:cNvPr id="5" name="object 5"/>
            <p:cNvSpPr/>
            <p:nvPr/>
          </p:nvSpPr>
          <p:spPr>
            <a:xfrm>
              <a:off x="1953455" y="1504681"/>
              <a:ext cx="5486760" cy="279479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sz="8000"/>
            </a:p>
          </p:txBody>
        </p:sp>
        <p:sp>
          <p:nvSpPr>
            <p:cNvPr id="6" name="object 6"/>
            <p:cNvSpPr/>
            <p:nvPr/>
          </p:nvSpPr>
          <p:spPr>
            <a:xfrm>
              <a:off x="1925237" y="1510346"/>
              <a:ext cx="5509895" cy="2817495"/>
            </a:xfrm>
            <a:custGeom>
              <a:avLst/>
              <a:gdLst/>
              <a:ahLst/>
              <a:cxnLst/>
              <a:rect l="l" t="t" r="r" b="b"/>
              <a:pathLst>
                <a:path w="5509895" h="2817495">
                  <a:moveTo>
                    <a:pt x="33882" y="0"/>
                  </a:moveTo>
                  <a:lnTo>
                    <a:pt x="33882" y="2771754"/>
                  </a:lnTo>
                </a:path>
                <a:path w="5509895" h="2817495">
                  <a:moveTo>
                    <a:pt x="0" y="2783461"/>
                  </a:moveTo>
                  <a:lnTo>
                    <a:pt x="22588" y="2783461"/>
                  </a:lnTo>
                </a:path>
                <a:path w="5509895" h="2817495">
                  <a:moveTo>
                    <a:pt x="0" y="2510788"/>
                  </a:moveTo>
                  <a:lnTo>
                    <a:pt x="22588" y="2510788"/>
                  </a:lnTo>
                </a:path>
                <a:path w="5509895" h="2817495">
                  <a:moveTo>
                    <a:pt x="0" y="2226784"/>
                  </a:moveTo>
                  <a:lnTo>
                    <a:pt x="22588" y="2226784"/>
                  </a:lnTo>
                </a:path>
                <a:path w="5509895" h="2817495">
                  <a:moveTo>
                    <a:pt x="0" y="1954110"/>
                  </a:moveTo>
                  <a:lnTo>
                    <a:pt x="22588" y="1954110"/>
                  </a:lnTo>
                </a:path>
                <a:path w="5509895" h="2817495">
                  <a:moveTo>
                    <a:pt x="0" y="1670031"/>
                  </a:moveTo>
                  <a:lnTo>
                    <a:pt x="22588" y="1670031"/>
                  </a:lnTo>
                </a:path>
                <a:path w="5509895" h="2817495">
                  <a:moveTo>
                    <a:pt x="0" y="1397509"/>
                  </a:moveTo>
                  <a:lnTo>
                    <a:pt x="22588" y="1397509"/>
                  </a:lnTo>
                </a:path>
                <a:path w="5509895" h="2817495">
                  <a:moveTo>
                    <a:pt x="0" y="1113505"/>
                  </a:moveTo>
                  <a:lnTo>
                    <a:pt x="22588" y="1113505"/>
                  </a:lnTo>
                </a:path>
                <a:path w="5509895" h="2817495">
                  <a:moveTo>
                    <a:pt x="0" y="840680"/>
                  </a:moveTo>
                  <a:lnTo>
                    <a:pt x="22588" y="840680"/>
                  </a:lnTo>
                </a:path>
                <a:path w="5509895" h="2817495">
                  <a:moveTo>
                    <a:pt x="0" y="556677"/>
                  </a:moveTo>
                  <a:lnTo>
                    <a:pt x="22588" y="556677"/>
                  </a:lnTo>
                </a:path>
                <a:path w="5509895" h="2817495">
                  <a:moveTo>
                    <a:pt x="0" y="284154"/>
                  </a:moveTo>
                  <a:lnTo>
                    <a:pt x="22588" y="284154"/>
                  </a:lnTo>
                </a:path>
                <a:path w="5509895" h="2817495">
                  <a:moveTo>
                    <a:pt x="0" y="0"/>
                  </a:moveTo>
                  <a:lnTo>
                    <a:pt x="22588" y="0"/>
                  </a:lnTo>
                </a:path>
                <a:path w="5509895" h="2817495">
                  <a:moveTo>
                    <a:pt x="33882" y="2783461"/>
                  </a:moveTo>
                  <a:lnTo>
                    <a:pt x="5498019" y="2783462"/>
                  </a:lnTo>
                </a:path>
                <a:path w="5509895" h="2817495">
                  <a:moveTo>
                    <a:pt x="33882" y="2817451"/>
                  </a:moveTo>
                  <a:lnTo>
                    <a:pt x="33882" y="2794791"/>
                  </a:lnTo>
                </a:path>
                <a:path w="5509895" h="2817495">
                  <a:moveTo>
                    <a:pt x="124236" y="2817451"/>
                  </a:moveTo>
                  <a:lnTo>
                    <a:pt x="124236" y="2794791"/>
                  </a:lnTo>
                </a:path>
                <a:path w="5509895" h="2817495">
                  <a:moveTo>
                    <a:pt x="214589" y="2817451"/>
                  </a:moveTo>
                  <a:lnTo>
                    <a:pt x="214589" y="2794791"/>
                  </a:lnTo>
                </a:path>
                <a:path w="5509895" h="2817495">
                  <a:moveTo>
                    <a:pt x="316614" y="2817451"/>
                  </a:moveTo>
                  <a:lnTo>
                    <a:pt x="316614" y="2794791"/>
                  </a:lnTo>
                </a:path>
                <a:path w="5509895" h="2817495">
                  <a:moveTo>
                    <a:pt x="406967" y="2817451"/>
                  </a:moveTo>
                  <a:lnTo>
                    <a:pt x="406967" y="2794791"/>
                  </a:lnTo>
                </a:path>
                <a:path w="5509895" h="2817495">
                  <a:moveTo>
                    <a:pt x="497697" y="2817451"/>
                  </a:moveTo>
                  <a:lnTo>
                    <a:pt x="497697" y="2794791"/>
                  </a:lnTo>
                </a:path>
                <a:path w="5509895" h="2817495">
                  <a:moveTo>
                    <a:pt x="588051" y="2817451"/>
                  </a:moveTo>
                  <a:lnTo>
                    <a:pt x="588051" y="2794791"/>
                  </a:lnTo>
                </a:path>
                <a:path w="5509895" h="2817495">
                  <a:moveTo>
                    <a:pt x="678781" y="2817451"/>
                  </a:moveTo>
                  <a:lnTo>
                    <a:pt x="678781" y="2794791"/>
                  </a:lnTo>
                </a:path>
                <a:path w="5509895" h="2817495">
                  <a:moveTo>
                    <a:pt x="780429" y="2817451"/>
                  </a:moveTo>
                  <a:lnTo>
                    <a:pt x="780429" y="2794791"/>
                  </a:lnTo>
                </a:path>
                <a:path w="5509895" h="2817495">
                  <a:moveTo>
                    <a:pt x="870783" y="2817451"/>
                  </a:moveTo>
                  <a:lnTo>
                    <a:pt x="870783" y="2794791"/>
                  </a:lnTo>
                </a:path>
                <a:path w="5509895" h="2817495">
                  <a:moveTo>
                    <a:pt x="961513" y="2817451"/>
                  </a:moveTo>
                  <a:lnTo>
                    <a:pt x="961513" y="2794791"/>
                  </a:lnTo>
                </a:path>
                <a:path w="5509895" h="2817495">
                  <a:moveTo>
                    <a:pt x="1051866" y="2817451"/>
                  </a:moveTo>
                  <a:lnTo>
                    <a:pt x="1051866" y="2794791"/>
                  </a:lnTo>
                </a:path>
                <a:path w="5509895" h="2817495">
                  <a:moveTo>
                    <a:pt x="1142672" y="2817451"/>
                  </a:moveTo>
                  <a:lnTo>
                    <a:pt x="1142672" y="2794791"/>
                  </a:lnTo>
                </a:path>
                <a:path w="5509895" h="2817495">
                  <a:moveTo>
                    <a:pt x="1244320" y="2817451"/>
                  </a:moveTo>
                  <a:lnTo>
                    <a:pt x="1244320" y="2794791"/>
                  </a:lnTo>
                </a:path>
                <a:path w="5509895" h="2817495">
                  <a:moveTo>
                    <a:pt x="1334673" y="2817451"/>
                  </a:moveTo>
                  <a:lnTo>
                    <a:pt x="1334673" y="2794791"/>
                  </a:lnTo>
                </a:path>
                <a:path w="5509895" h="2817495">
                  <a:moveTo>
                    <a:pt x="1425328" y="2817451"/>
                  </a:moveTo>
                  <a:lnTo>
                    <a:pt x="1425328" y="2794791"/>
                  </a:lnTo>
                </a:path>
                <a:path w="5509895" h="2817495">
                  <a:moveTo>
                    <a:pt x="1515682" y="2817451"/>
                  </a:moveTo>
                  <a:lnTo>
                    <a:pt x="1515682" y="2794791"/>
                  </a:lnTo>
                </a:path>
                <a:path w="5509895" h="2817495">
                  <a:moveTo>
                    <a:pt x="1606487" y="2817451"/>
                  </a:moveTo>
                  <a:lnTo>
                    <a:pt x="1606487" y="2794791"/>
                  </a:lnTo>
                </a:path>
                <a:path w="5509895" h="2817495">
                  <a:moveTo>
                    <a:pt x="1708135" y="2817451"/>
                  </a:moveTo>
                  <a:lnTo>
                    <a:pt x="1708135" y="2794791"/>
                  </a:lnTo>
                </a:path>
                <a:path w="5509895" h="2817495">
                  <a:moveTo>
                    <a:pt x="1798489" y="2817451"/>
                  </a:moveTo>
                  <a:lnTo>
                    <a:pt x="1798489" y="2794791"/>
                  </a:lnTo>
                </a:path>
                <a:path w="5509895" h="2817495">
                  <a:moveTo>
                    <a:pt x="1889144" y="2817451"/>
                  </a:moveTo>
                  <a:lnTo>
                    <a:pt x="1889144" y="2794791"/>
                  </a:lnTo>
                </a:path>
                <a:path w="5509895" h="2817495">
                  <a:moveTo>
                    <a:pt x="1979497" y="2817451"/>
                  </a:moveTo>
                  <a:lnTo>
                    <a:pt x="1979497" y="2794791"/>
                  </a:lnTo>
                </a:path>
                <a:path w="5509895" h="2817495">
                  <a:moveTo>
                    <a:pt x="2070303" y="2817451"/>
                  </a:moveTo>
                  <a:lnTo>
                    <a:pt x="2070303" y="2794791"/>
                  </a:lnTo>
                </a:path>
                <a:path w="5509895" h="2817495">
                  <a:moveTo>
                    <a:pt x="2171950" y="2817451"/>
                  </a:moveTo>
                  <a:lnTo>
                    <a:pt x="2171950" y="2794791"/>
                  </a:lnTo>
                </a:path>
                <a:path w="5509895" h="2817495">
                  <a:moveTo>
                    <a:pt x="2262605" y="2817451"/>
                  </a:moveTo>
                  <a:lnTo>
                    <a:pt x="2262605" y="2794791"/>
                  </a:lnTo>
                </a:path>
                <a:path w="5509895" h="2817495">
                  <a:moveTo>
                    <a:pt x="2352959" y="2817451"/>
                  </a:moveTo>
                  <a:lnTo>
                    <a:pt x="2352959" y="2794791"/>
                  </a:lnTo>
                </a:path>
                <a:path w="5509895" h="2817495">
                  <a:moveTo>
                    <a:pt x="2443313" y="2817451"/>
                  </a:moveTo>
                  <a:lnTo>
                    <a:pt x="2443313" y="2794791"/>
                  </a:lnTo>
                </a:path>
                <a:path w="5509895" h="2817495">
                  <a:moveTo>
                    <a:pt x="2534118" y="2817451"/>
                  </a:moveTo>
                  <a:lnTo>
                    <a:pt x="2534118" y="2794791"/>
                  </a:lnTo>
                </a:path>
                <a:path w="5509895" h="2817495">
                  <a:moveTo>
                    <a:pt x="2635766" y="2817451"/>
                  </a:moveTo>
                  <a:lnTo>
                    <a:pt x="2635766" y="2794791"/>
                  </a:lnTo>
                </a:path>
                <a:path w="5509895" h="2817495">
                  <a:moveTo>
                    <a:pt x="2726421" y="2817451"/>
                  </a:moveTo>
                  <a:lnTo>
                    <a:pt x="2726421" y="2794791"/>
                  </a:lnTo>
                </a:path>
                <a:path w="5509895" h="2817495">
                  <a:moveTo>
                    <a:pt x="2816774" y="2817451"/>
                  </a:moveTo>
                  <a:lnTo>
                    <a:pt x="2816774" y="2794791"/>
                  </a:lnTo>
                </a:path>
                <a:path w="5509895" h="2817495">
                  <a:moveTo>
                    <a:pt x="2907128" y="2817451"/>
                  </a:moveTo>
                  <a:lnTo>
                    <a:pt x="2907128" y="2794791"/>
                  </a:lnTo>
                </a:path>
                <a:path w="5509895" h="2817495">
                  <a:moveTo>
                    <a:pt x="3009228" y="2817451"/>
                  </a:moveTo>
                  <a:lnTo>
                    <a:pt x="3009228" y="2794791"/>
                  </a:lnTo>
                </a:path>
                <a:path w="5509895" h="2817495">
                  <a:moveTo>
                    <a:pt x="3099581" y="2817451"/>
                  </a:moveTo>
                  <a:lnTo>
                    <a:pt x="3099581" y="2794791"/>
                  </a:lnTo>
                </a:path>
                <a:path w="5509895" h="2817495">
                  <a:moveTo>
                    <a:pt x="3190236" y="2817451"/>
                  </a:moveTo>
                  <a:lnTo>
                    <a:pt x="3190236" y="2794791"/>
                  </a:lnTo>
                </a:path>
                <a:path w="5509895" h="2817495">
                  <a:moveTo>
                    <a:pt x="3280590" y="2817451"/>
                  </a:moveTo>
                  <a:lnTo>
                    <a:pt x="3280590" y="2794791"/>
                  </a:lnTo>
                </a:path>
                <a:path w="5509895" h="2817495">
                  <a:moveTo>
                    <a:pt x="3370943" y="2817451"/>
                  </a:moveTo>
                  <a:lnTo>
                    <a:pt x="3370943" y="2794791"/>
                  </a:lnTo>
                </a:path>
                <a:path w="5509895" h="2817495">
                  <a:moveTo>
                    <a:pt x="3473043" y="2817451"/>
                  </a:moveTo>
                  <a:lnTo>
                    <a:pt x="3473043" y="2794791"/>
                  </a:lnTo>
                </a:path>
                <a:path w="5509895" h="2817495">
                  <a:moveTo>
                    <a:pt x="3563397" y="2817451"/>
                  </a:moveTo>
                  <a:lnTo>
                    <a:pt x="3563397" y="2794791"/>
                  </a:lnTo>
                </a:path>
                <a:path w="5509895" h="2817495">
                  <a:moveTo>
                    <a:pt x="3654051" y="2817451"/>
                  </a:moveTo>
                  <a:lnTo>
                    <a:pt x="3654051" y="2794791"/>
                  </a:lnTo>
                </a:path>
                <a:path w="5509895" h="2817495">
                  <a:moveTo>
                    <a:pt x="3744405" y="2817451"/>
                  </a:moveTo>
                  <a:lnTo>
                    <a:pt x="3744405" y="2794791"/>
                  </a:lnTo>
                </a:path>
                <a:path w="5509895" h="2817495">
                  <a:moveTo>
                    <a:pt x="3834759" y="2817451"/>
                  </a:moveTo>
                  <a:lnTo>
                    <a:pt x="3834759" y="2794791"/>
                  </a:lnTo>
                </a:path>
                <a:path w="5509895" h="2817495">
                  <a:moveTo>
                    <a:pt x="3936858" y="2817451"/>
                  </a:moveTo>
                  <a:lnTo>
                    <a:pt x="3936858" y="2794791"/>
                  </a:lnTo>
                </a:path>
                <a:path w="5509895" h="2817495">
                  <a:moveTo>
                    <a:pt x="4027212" y="2817451"/>
                  </a:moveTo>
                  <a:lnTo>
                    <a:pt x="4027212" y="2794791"/>
                  </a:lnTo>
                </a:path>
                <a:path w="5509895" h="2817495">
                  <a:moveTo>
                    <a:pt x="4117867" y="2817451"/>
                  </a:moveTo>
                  <a:lnTo>
                    <a:pt x="4117867" y="2794791"/>
                  </a:lnTo>
                </a:path>
                <a:path w="5509895" h="2817495">
                  <a:moveTo>
                    <a:pt x="4208220" y="2817451"/>
                  </a:moveTo>
                  <a:lnTo>
                    <a:pt x="4208220" y="2794791"/>
                  </a:lnTo>
                </a:path>
                <a:path w="5509895" h="2817495">
                  <a:moveTo>
                    <a:pt x="4299026" y="2817451"/>
                  </a:moveTo>
                  <a:lnTo>
                    <a:pt x="4299026" y="2794791"/>
                  </a:lnTo>
                </a:path>
                <a:path w="5509895" h="2817495">
                  <a:moveTo>
                    <a:pt x="4400674" y="2817451"/>
                  </a:moveTo>
                  <a:lnTo>
                    <a:pt x="4400674" y="2794791"/>
                  </a:lnTo>
                </a:path>
                <a:path w="5509895" h="2817495">
                  <a:moveTo>
                    <a:pt x="4491027" y="2817451"/>
                  </a:moveTo>
                  <a:lnTo>
                    <a:pt x="4491027" y="2794792"/>
                  </a:lnTo>
                </a:path>
                <a:path w="5509895" h="2817495">
                  <a:moveTo>
                    <a:pt x="4581682" y="2817451"/>
                  </a:moveTo>
                  <a:lnTo>
                    <a:pt x="4581682" y="2794792"/>
                  </a:lnTo>
                </a:path>
                <a:path w="5509895" h="2817495">
                  <a:moveTo>
                    <a:pt x="4672036" y="2817451"/>
                  </a:moveTo>
                  <a:lnTo>
                    <a:pt x="4672036" y="2794792"/>
                  </a:lnTo>
                </a:path>
                <a:path w="5509895" h="2817495">
                  <a:moveTo>
                    <a:pt x="4762841" y="2817451"/>
                  </a:moveTo>
                  <a:lnTo>
                    <a:pt x="4762841" y="2794792"/>
                  </a:lnTo>
                </a:path>
                <a:path w="5509895" h="2817495">
                  <a:moveTo>
                    <a:pt x="4864489" y="2817451"/>
                  </a:moveTo>
                  <a:lnTo>
                    <a:pt x="4864489" y="2794792"/>
                  </a:lnTo>
                </a:path>
                <a:path w="5509895" h="2817495">
                  <a:moveTo>
                    <a:pt x="4954843" y="2817451"/>
                  </a:moveTo>
                  <a:lnTo>
                    <a:pt x="4954843" y="2794792"/>
                  </a:lnTo>
                </a:path>
                <a:path w="5509895" h="2817495">
                  <a:moveTo>
                    <a:pt x="5045497" y="2817451"/>
                  </a:moveTo>
                  <a:lnTo>
                    <a:pt x="5045497" y="2794792"/>
                  </a:lnTo>
                </a:path>
                <a:path w="5509895" h="2817495">
                  <a:moveTo>
                    <a:pt x="5135851" y="2817451"/>
                  </a:moveTo>
                  <a:lnTo>
                    <a:pt x="5135851" y="2794792"/>
                  </a:lnTo>
                </a:path>
                <a:path w="5509895" h="2817495">
                  <a:moveTo>
                    <a:pt x="5226506" y="2817451"/>
                  </a:moveTo>
                  <a:lnTo>
                    <a:pt x="5226506" y="2794792"/>
                  </a:lnTo>
                </a:path>
                <a:path w="5509895" h="2817495">
                  <a:moveTo>
                    <a:pt x="5328154" y="2817451"/>
                  </a:moveTo>
                  <a:lnTo>
                    <a:pt x="5328154" y="2794792"/>
                  </a:lnTo>
                </a:path>
                <a:path w="5509895" h="2817495">
                  <a:moveTo>
                    <a:pt x="5418507" y="2817451"/>
                  </a:moveTo>
                  <a:lnTo>
                    <a:pt x="5418507" y="2794792"/>
                  </a:lnTo>
                </a:path>
                <a:path w="5509895" h="2817495">
                  <a:moveTo>
                    <a:pt x="5509313" y="2817451"/>
                  </a:moveTo>
                  <a:lnTo>
                    <a:pt x="5509313" y="2794792"/>
                  </a:lnTo>
                </a:path>
              </a:pathLst>
            </a:custGeom>
            <a:ln w="113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8000"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7739629" y="2343075"/>
            <a:ext cx="9756987" cy="656590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20"/>
              </a:spcBef>
            </a:pPr>
            <a:r>
              <a:rPr sz="4000" b="1" spc="-27" dirty="0">
                <a:latin typeface="Arial"/>
                <a:cs typeface="Arial"/>
              </a:rPr>
              <a:t>CVD </a:t>
            </a:r>
            <a:r>
              <a:rPr sz="4000" b="1" spc="-93" dirty="0">
                <a:latin typeface="Arial"/>
                <a:cs typeface="Arial"/>
              </a:rPr>
              <a:t>diseases </a:t>
            </a:r>
            <a:r>
              <a:rPr sz="4000" b="1" spc="-53" dirty="0">
                <a:latin typeface="Arial"/>
                <a:cs typeface="Arial"/>
              </a:rPr>
              <a:t>and </a:t>
            </a:r>
            <a:r>
              <a:rPr sz="4000" b="1" spc="-93" dirty="0">
                <a:latin typeface="Arial"/>
                <a:cs typeface="Arial"/>
              </a:rPr>
              <a:t>number </a:t>
            </a:r>
            <a:r>
              <a:rPr sz="4000" b="1" spc="-40" dirty="0">
                <a:latin typeface="Arial"/>
                <a:cs typeface="Arial"/>
              </a:rPr>
              <a:t>of risk</a:t>
            </a:r>
            <a:r>
              <a:rPr sz="4000" b="1" spc="147" dirty="0">
                <a:latin typeface="Arial"/>
                <a:cs typeface="Arial"/>
              </a:rPr>
              <a:t> </a:t>
            </a:r>
            <a:r>
              <a:rPr sz="4000" b="1" spc="-40" dirty="0">
                <a:latin typeface="Arial"/>
                <a:cs typeface="Arial"/>
              </a:rPr>
              <a:t>factors</a:t>
            </a:r>
            <a:endParaRPr sz="4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52739" y="11188682"/>
            <a:ext cx="254000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spc="40" dirty="0">
                <a:latin typeface="Arial"/>
                <a:cs typeface="Arial"/>
              </a:rPr>
              <a:t>0</a:t>
            </a:r>
            <a:endParaRPr sz="2533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572032" y="10461551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10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2032" y="8977079"/>
            <a:ext cx="430107" cy="1187441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30</a:t>
            </a:r>
            <a:endParaRPr sz="2533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67"/>
              </a:spcBef>
            </a:pPr>
            <a:endParaRPr sz="2267">
              <a:latin typeface="Arial"/>
              <a:cs typeface="Arial"/>
            </a:endParaRPr>
          </a:p>
          <a:p>
            <a:pPr marL="33867">
              <a:lnSpc>
                <a:spcPct val="100000"/>
              </a:lnSpc>
            </a:pPr>
            <a:r>
              <a:rPr sz="2533" b="1" dirty="0">
                <a:latin typeface="Arial"/>
                <a:cs typeface="Arial"/>
              </a:rPr>
              <a:t>20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72032" y="8219737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40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572032" y="7492607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50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72032" y="6735263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60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572032" y="6008135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70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572032" y="5250791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80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572032" y="4523663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90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390322" y="3766317"/>
            <a:ext cx="611293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100</a:t>
            </a:r>
            <a:endParaRPr sz="2533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9774" y="11673100"/>
            <a:ext cx="17045093" cy="1872179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4677045">
              <a:lnSpc>
                <a:spcPct val="100000"/>
              </a:lnSpc>
              <a:spcBef>
                <a:spcPts val="360"/>
              </a:spcBef>
              <a:tabLst>
                <a:tab pos="5913194" algn="l"/>
                <a:tab pos="7151036" algn="l"/>
                <a:tab pos="8388878" algn="l"/>
                <a:tab pos="9625027" algn="l"/>
                <a:tab pos="10862869" algn="l"/>
                <a:tab pos="12099018" algn="l"/>
                <a:tab pos="13336860" algn="l"/>
                <a:tab pos="14573009" algn="l"/>
                <a:tab pos="15809158" algn="l"/>
              </a:tabLst>
            </a:pPr>
            <a:r>
              <a:rPr sz="2533" b="1" spc="13" dirty="0">
                <a:latin typeface="Arial"/>
                <a:cs typeface="Arial"/>
              </a:rPr>
              <a:t>20	25	30	35	40	45	50	55	60	</a:t>
            </a:r>
            <a:r>
              <a:rPr sz="2533" b="1" dirty="0">
                <a:latin typeface="Arial"/>
                <a:cs typeface="Arial"/>
              </a:rPr>
              <a:t>65</a:t>
            </a:r>
            <a:endParaRPr sz="2533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7"/>
              </a:spcBef>
            </a:pPr>
            <a:endParaRPr sz="2933">
              <a:latin typeface="Arial"/>
              <a:cs typeface="Arial"/>
            </a:endParaRPr>
          </a:p>
          <a:p>
            <a:pPr marL="33867" marR="13547">
              <a:lnSpc>
                <a:spcPct val="100000"/>
              </a:lnSpc>
              <a:spcBef>
                <a:spcPts val="13"/>
              </a:spcBef>
            </a:pPr>
            <a:r>
              <a:rPr sz="3200" dirty="0">
                <a:latin typeface="Arial"/>
                <a:cs typeface="Arial"/>
              </a:rPr>
              <a:t>Petursson et </a:t>
            </a:r>
            <a:r>
              <a:rPr sz="3200" spc="-13" dirty="0">
                <a:latin typeface="Arial"/>
                <a:cs typeface="Arial"/>
              </a:rPr>
              <a:t>al. Can individuals with a significant risk </a:t>
            </a:r>
            <a:r>
              <a:rPr sz="3200" dirty="0">
                <a:latin typeface="Arial"/>
                <a:cs typeface="Arial"/>
              </a:rPr>
              <a:t>for </a:t>
            </a:r>
            <a:r>
              <a:rPr sz="3200" spc="-13" dirty="0">
                <a:latin typeface="Arial"/>
                <a:cs typeface="Arial"/>
              </a:rPr>
              <a:t>cardiovascular </a:t>
            </a:r>
            <a:r>
              <a:rPr sz="3200" dirty="0">
                <a:latin typeface="Arial"/>
                <a:cs typeface="Arial"/>
              </a:rPr>
              <a:t>disease </a:t>
            </a:r>
            <a:r>
              <a:rPr sz="3200" spc="-13" dirty="0">
                <a:latin typeface="Arial"/>
                <a:cs typeface="Arial"/>
              </a:rPr>
              <a:t>be adequately  identified by </a:t>
            </a:r>
            <a:r>
              <a:rPr sz="3200" dirty="0">
                <a:latin typeface="Arial"/>
                <a:cs typeface="Arial"/>
              </a:rPr>
              <a:t>combination of </a:t>
            </a:r>
            <a:r>
              <a:rPr sz="3200" spc="-13" dirty="0">
                <a:latin typeface="Arial"/>
                <a:cs typeface="Arial"/>
              </a:rPr>
              <a:t>several risk </a:t>
            </a:r>
            <a:r>
              <a:rPr sz="3200" dirty="0">
                <a:latin typeface="Arial"/>
                <a:cs typeface="Arial"/>
              </a:rPr>
              <a:t>factors? </a:t>
            </a:r>
            <a:r>
              <a:rPr sz="3200" i="1" dirty="0">
                <a:latin typeface="Arial"/>
                <a:cs typeface="Arial"/>
              </a:rPr>
              <a:t>J.Eval.Clin.Pract. </a:t>
            </a:r>
            <a:r>
              <a:rPr sz="3200" i="1" spc="-13" dirty="0">
                <a:latin typeface="Arial"/>
                <a:cs typeface="Arial"/>
              </a:rPr>
              <a:t>15 (1):103-109,</a:t>
            </a:r>
            <a:r>
              <a:rPr sz="3200" i="1" spc="-347" dirty="0">
                <a:latin typeface="Arial"/>
                <a:cs typeface="Arial"/>
              </a:rPr>
              <a:t> </a:t>
            </a:r>
            <a:r>
              <a:rPr sz="3200" i="1" spc="-13" dirty="0">
                <a:latin typeface="Arial"/>
                <a:cs typeface="Arial"/>
              </a:rPr>
              <a:t>2009.</a:t>
            </a:r>
            <a:endParaRPr sz="32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7362896" y="11673100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70</a:t>
            </a:r>
            <a:endParaRPr sz="2533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8600139" y="11673100"/>
            <a:ext cx="430107" cy="435953"/>
          </a:xfrm>
          <a:prstGeom prst="rect">
            <a:avLst/>
          </a:prstGeom>
        </p:spPr>
        <p:txBody>
          <a:bodyPr vert="horz" wrap="square" lIns="0" tIns="4572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60"/>
              </a:spcBef>
            </a:pPr>
            <a:r>
              <a:rPr sz="2533" b="1" dirty="0">
                <a:latin typeface="Arial"/>
                <a:cs typeface="Arial"/>
              </a:rPr>
              <a:t>75</a:t>
            </a:r>
            <a:endParaRPr sz="2533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4812977" y="2827696"/>
            <a:ext cx="391160" cy="471924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320"/>
              </a:spcBef>
            </a:pPr>
            <a:r>
              <a:rPr sz="2800" b="1" spc="40" dirty="0">
                <a:latin typeface="Arial"/>
                <a:cs typeface="Arial"/>
              </a:rPr>
              <a:t>%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657282" y="5039297"/>
            <a:ext cx="2683933" cy="584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240"/>
              </a:spcBef>
            </a:pPr>
            <a:r>
              <a:rPr sz="3600" b="1" spc="-27" dirty="0">
                <a:latin typeface="Arial"/>
                <a:cs typeface="Arial"/>
              </a:rPr>
              <a:t>1 </a:t>
            </a:r>
            <a:r>
              <a:rPr sz="3600" b="1" spc="-53" dirty="0">
                <a:latin typeface="Arial"/>
                <a:cs typeface="Arial"/>
              </a:rPr>
              <a:t>risk</a:t>
            </a:r>
            <a:r>
              <a:rPr sz="3600" b="1" spc="520" dirty="0">
                <a:latin typeface="Arial"/>
                <a:cs typeface="Arial"/>
              </a:rPr>
              <a:t> </a:t>
            </a:r>
            <a:r>
              <a:rPr sz="3600" b="1" spc="-67" dirty="0">
                <a:latin typeface="Arial"/>
                <a:cs typeface="Arial"/>
              </a:rPr>
              <a:t>factor</a:t>
            </a:r>
            <a:endParaRPr sz="36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566926" y="3978615"/>
            <a:ext cx="320037" cy="584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240"/>
              </a:spcBef>
            </a:pPr>
            <a:r>
              <a:rPr sz="3600" b="1" spc="-27" dirty="0">
                <a:latin typeface="Arial"/>
                <a:cs typeface="Arial"/>
              </a:rPr>
              <a:t>0</a:t>
            </a:r>
            <a:endParaRPr sz="36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5250630" y="9995464"/>
            <a:ext cx="4009813" cy="1070848"/>
          </a:xfrm>
          <a:prstGeom prst="rect">
            <a:avLst/>
          </a:prstGeom>
        </p:spPr>
        <p:txBody>
          <a:bodyPr vert="horz" wrap="square" lIns="0" tIns="32173" rIns="0" bIns="0" rtlCol="0">
            <a:spAutoFit/>
          </a:bodyPr>
          <a:lstStyle/>
          <a:p>
            <a:pPr marL="33867" marR="13547" indent="211669">
              <a:lnSpc>
                <a:spcPct val="110100"/>
              </a:lnSpc>
              <a:spcBef>
                <a:spcPts val="253"/>
              </a:spcBef>
            </a:pPr>
            <a:r>
              <a:rPr sz="3067" b="1" spc="-27" dirty="0">
                <a:latin typeface="Arial"/>
                <a:cs typeface="Arial"/>
              </a:rPr>
              <a:t>CVD, </a:t>
            </a:r>
            <a:r>
              <a:rPr sz="3067" b="1" spc="67" dirty="0">
                <a:latin typeface="Arial"/>
                <a:cs typeface="Arial"/>
              </a:rPr>
              <a:t>diabetes and  </a:t>
            </a:r>
            <a:r>
              <a:rPr sz="3067" b="1" spc="53" dirty="0">
                <a:latin typeface="Arial"/>
                <a:cs typeface="Arial"/>
              </a:rPr>
              <a:t>treated</a:t>
            </a:r>
            <a:r>
              <a:rPr sz="3067" b="1" spc="-40" dirty="0">
                <a:latin typeface="Arial"/>
                <a:cs typeface="Arial"/>
              </a:rPr>
              <a:t> </a:t>
            </a:r>
            <a:r>
              <a:rPr sz="3067" b="1" dirty="0">
                <a:latin typeface="Arial"/>
                <a:cs typeface="Arial"/>
              </a:rPr>
              <a:t>hypertension</a:t>
            </a:r>
            <a:endParaRPr sz="3067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605648" y="8341396"/>
            <a:ext cx="3180080" cy="584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240"/>
              </a:spcBef>
            </a:pPr>
            <a:r>
              <a:rPr sz="3600" b="1" spc="-27" dirty="0">
                <a:latin typeface="Arial"/>
                <a:cs typeface="Arial"/>
              </a:rPr>
              <a:t>≥ 3 </a:t>
            </a:r>
            <a:r>
              <a:rPr sz="3600" b="1" spc="-53" dirty="0">
                <a:latin typeface="Arial"/>
                <a:cs typeface="Arial"/>
              </a:rPr>
              <a:t>risk</a:t>
            </a:r>
            <a:r>
              <a:rPr sz="3600" b="1" spc="-520" dirty="0">
                <a:latin typeface="Arial"/>
                <a:cs typeface="Arial"/>
              </a:rPr>
              <a:t> </a:t>
            </a:r>
            <a:r>
              <a:rPr sz="3600" b="1" spc="-53" dirty="0">
                <a:latin typeface="Arial"/>
                <a:cs typeface="Arial"/>
              </a:rPr>
              <a:t>factors</a:t>
            </a:r>
            <a:endParaRPr sz="36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467367" y="6432327"/>
            <a:ext cx="2819400" cy="584775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240"/>
              </a:spcBef>
            </a:pPr>
            <a:r>
              <a:rPr sz="3600" b="1" spc="-27" dirty="0">
                <a:latin typeface="Arial"/>
                <a:cs typeface="Arial"/>
              </a:rPr>
              <a:t>2 </a:t>
            </a:r>
            <a:r>
              <a:rPr sz="3600" b="1" spc="-53" dirty="0">
                <a:latin typeface="Arial"/>
                <a:cs typeface="Arial"/>
              </a:rPr>
              <a:t>risk</a:t>
            </a:r>
            <a:r>
              <a:rPr sz="3600" b="1" spc="-427" dirty="0">
                <a:latin typeface="Arial"/>
                <a:cs typeface="Arial"/>
              </a:rPr>
              <a:t> </a:t>
            </a:r>
            <a:r>
              <a:rPr sz="3600" b="1" spc="-53" dirty="0">
                <a:latin typeface="Arial"/>
                <a:cs typeface="Arial"/>
              </a:rPr>
              <a:t>factors</a:t>
            </a:r>
            <a:endParaRPr sz="36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3407961" y="12718153"/>
            <a:ext cx="441960" cy="442921"/>
          </a:xfrm>
          <a:prstGeom prst="rect">
            <a:avLst/>
          </a:prstGeom>
        </p:spPr>
        <p:txBody>
          <a:bodyPr vert="horz" wrap="square" lIns="0" tIns="32173" rIns="0" bIns="0" rtlCol="0">
            <a:spAutoFit/>
          </a:bodyPr>
          <a:lstStyle/>
          <a:p>
            <a:pPr marL="33867">
              <a:lnSpc>
                <a:spcPct val="100000"/>
              </a:lnSpc>
              <a:spcBef>
                <a:spcPts val="253"/>
              </a:spcBef>
            </a:pPr>
            <a:r>
              <a:rPr sz="2667" spc="-27" dirty="0">
                <a:solidFill>
                  <a:srgbClr val="585858"/>
                </a:solidFill>
                <a:latin typeface="Arial"/>
                <a:cs typeface="Arial"/>
              </a:rPr>
              <a:t>25</a:t>
            </a:r>
            <a:endParaRPr sz="2667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278031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11082" y="2312321"/>
            <a:ext cx="15237916" cy="1337074"/>
          </a:xfrm>
        </p:spPr>
        <p:txBody>
          <a:bodyPr/>
          <a:lstStyle/>
          <a:p>
            <a:r>
              <a:rPr lang="da-DK" dirty="0">
                <a:latin typeface="Arial" panose="020B0604020202020204" pitchFamily="34" charset="0"/>
                <a:cs typeface="Arial" panose="020B0604020202020204" pitchFamily="34" charset="0"/>
              </a:rPr>
              <a:t>Moralsk stress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4111080" y="3171350"/>
            <a:ext cx="13308240" cy="8140236"/>
          </a:xfrm>
        </p:spPr>
        <p:txBody>
          <a:bodyPr/>
          <a:lstStyle/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1800"/>
              </a:spcBef>
              <a:buNone/>
            </a:pPr>
            <a:endParaRPr lang="en-US" sz="1800" dirty="0"/>
          </a:p>
          <a:p>
            <a:pPr marL="0" indent="0">
              <a:spcBef>
                <a:spcPts val="0"/>
              </a:spcBef>
              <a:buNone/>
            </a:pPr>
            <a:endParaRPr lang="en-US" sz="1576" dirty="0"/>
          </a:p>
          <a:p>
            <a:pPr marL="0" indent="0">
              <a:spcBef>
                <a:spcPts val="0"/>
              </a:spcBef>
              <a:buNone/>
            </a:pPr>
            <a:endParaRPr lang="en-US" sz="1576" dirty="0"/>
          </a:p>
          <a:p>
            <a:pPr marL="0" indent="0">
              <a:spcBef>
                <a:spcPts val="0"/>
              </a:spcBef>
              <a:buNone/>
            </a:pPr>
            <a:endParaRPr lang="en-US" sz="1576" dirty="0"/>
          </a:p>
          <a:p>
            <a:pPr marL="0" indent="0">
              <a:spcBef>
                <a:spcPts val="0"/>
              </a:spcBef>
              <a:buNone/>
            </a:pPr>
            <a:endParaRPr lang="en-US" sz="1576" dirty="0"/>
          </a:p>
          <a:p>
            <a:pPr marL="0" indent="0">
              <a:spcBef>
                <a:spcPts val="0"/>
              </a:spcBef>
              <a:buNone/>
            </a:pPr>
            <a:r>
              <a:rPr lang="en-US" sz="1576" dirty="0"/>
              <a:t>Campbell, S.M., Ulrich, C.M., Grady, C., 2016. A Broader Understanding of Moral Distress. 16, 2–9.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576" dirty="0"/>
              <a:t>Oh, Y., </a:t>
            </a:r>
            <a:r>
              <a:rPr lang="da-DK" sz="1576" dirty="0" err="1"/>
              <a:t>Gastmans</a:t>
            </a:r>
            <a:r>
              <a:rPr lang="da-DK" sz="1576" dirty="0"/>
              <a:t>, C., 2015. Moral </a:t>
            </a:r>
            <a:r>
              <a:rPr lang="da-DK" sz="1576" dirty="0" err="1"/>
              <a:t>distress</a:t>
            </a:r>
            <a:r>
              <a:rPr lang="da-DK" sz="1576" dirty="0"/>
              <a:t> </a:t>
            </a:r>
            <a:r>
              <a:rPr lang="da-DK" sz="1576" dirty="0" err="1"/>
              <a:t>experienced</a:t>
            </a:r>
            <a:r>
              <a:rPr lang="da-DK" sz="1576" dirty="0"/>
              <a:t> by nurses: A </a:t>
            </a:r>
            <a:r>
              <a:rPr lang="da-DK" sz="1576" dirty="0" err="1"/>
              <a:t>quantitative</a:t>
            </a:r>
            <a:r>
              <a:rPr lang="da-DK" sz="1576" dirty="0"/>
              <a:t> </a:t>
            </a:r>
            <a:r>
              <a:rPr lang="da-DK" sz="1576" dirty="0" err="1"/>
              <a:t>literature</a:t>
            </a:r>
            <a:r>
              <a:rPr lang="da-DK" sz="1576" dirty="0"/>
              <a:t> review. Nurs </a:t>
            </a:r>
            <a:r>
              <a:rPr lang="da-DK" sz="1576" dirty="0" err="1"/>
              <a:t>Ethics</a:t>
            </a:r>
            <a:r>
              <a:rPr lang="da-DK" sz="1576" dirty="0"/>
              <a:t> 22, 15–31. </a:t>
            </a:r>
          </a:p>
          <a:p>
            <a:pPr marL="0" indent="0">
              <a:spcBef>
                <a:spcPts val="0"/>
              </a:spcBef>
              <a:buNone/>
            </a:pPr>
            <a:r>
              <a:rPr lang="da-DK" sz="1576" dirty="0" err="1"/>
              <a:t>Schluter</a:t>
            </a:r>
            <a:r>
              <a:rPr lang="da-DK" sz="1576" dirty="0"/>
              <a:t>, J., </a:t>
            </a:r>
            <a:r>
              <a:rPr lang="da-DK" sz="1576" dirty="0" err="1"/>
              <a:t>Winch</a:t>
            </a:r>
            <a:r>
              <a:rPr lang="da-DK" sz="1576" dirty="0"/>
              <a:t>, S., </a:t>
            </a:r>
            <a:r>
              <a:rPr lang="da-DK" sz="1576" dirty="0" err="1"/>
              <a:t>Holzhauser</a:t>
            </a:r>
            <a:r>
              <a:rPr lang="da-DK" sz="1576" dirty="0"/>
              <a:t>, K., Henderson, A., 2008. Nurses’ Moral </a:t>
            </a:r>
            <a:r>
              <a:rPr lang="da-DK" sz="1576" dirty="0" err="1"/>
              <a:t>Sensitivity</a:t>
            </a:r>
            <a:r>
              <a:rPr lang="da-DK" sz="1576" dirty="0"/>
              <a:t> and Hospital </a:t>
            </a:r>
            <a:r>
              <a:rPr lang="da-DK" sz="1576" dirty="0" err="1"/>
              <a:t>Ethical</a:t>
            </a:r>
            <a:r>
              <a:rPr lang="da-DK" sz="1576" dirty="0"/>
              <a:t> </a:t>
            </a:r>
            <a:r>
              <a:rPr lang="da-DK" sz="1576" dirty="0" err="1"/>
              <a:t>Climate</a:t>
            </a:r>
            <a:r>
              <a:rPr lang="da-DK" sz="1576" dirty="0"/>
              <a:t>: a </a:t>
            </a:r>
            <a:r>
              <a:rPr lang="da-DK" sz="1576" dirty="0" err="1"/>
              <a:t>Literature</a:t>
            </a:r>
            <a:r>
              <a:rPr lang="da-DK" sz="1576" dirty="0"/>
              <a:t> Review. Nurs </a:t>
            </a:r>
            <a:r>
              <a:rPr lang="da-DK" sz="1576" dirty="0" err="1"/>
              <a:t>Ethics</a:t>
            </a:r>
            <a:r>
              <a:rPr lang="da-DK" sz="1576" dirty="0"/>
              <a:t> 15, 304–321</a:t>
            </a:r>
            <a:endParaRPr lang="en-US" sz="1576" dirty="0"/>
          </a:p>
          <a:p>
            <a:pPr marL="0" indent="0">
              <a:spcBef>
                <a:spcPts val="1800"/>
              </a:spcBef>
              <a:buNone/>
            </a:pPr>
            <a:endParaRPr lang="da-DK" sz="1800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42</a:t>
            </a:fld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784995" y="4074541"/>
            <a:ext cx="5551006" cy="6016206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6720" y="4074541"/>
            <a:ext cx="12116536" cy="5191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48592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63754" y="829552"/>
            <a:ext cx="20317221" cy="1782763"/>
          </a:xfrm>
        </p:spPr>
        <p:txBody>
          <a:bodyPr/>
          <a:lstStyle/>
          <a:p>
            <a:r>
              <a:rPr lang="da-DK" dirty="0" smtClean="0"/>
              <a:t>Hvad siger litteraturen – netto omk. – men OK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7241024"/>
            <a:ext cx="13792200" cy="6439088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4100" y="2600324"/>
            <a:ext cx="13563600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926166"/>
      </p:ext>
    </p:extLst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37" y="4205287"/>
            <a:ext cx="15402413" cy="8520113"/>
          </a:xfrm>
          <a:prstGeom prst="rect">
            <a:avLst/>
          </a:prstGeom>
        </p:spPr>
      </p:pic>
      <p:pic>
        <p:nvPicPr>
          <p:cNvPr id="5" name="Billed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036" y="515418"/>
            <a:ext cx="15402413" cy="378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308367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31640" y="2079737"/>
            <a:ext cx="20317221" cy="1782763"/>
          </a:xfrm>
        </p:spPr>
        <p:txBody>
          <a:bodyPr/>
          <a:lstStyle/>
          <a:p>
            <a:r>
              <a:rPr lang="da-DK" dirty="0" smtClean="0"/>
              <a:t>Det med evidensen..</a:t>
            </a:r>
            <a:endParaRPr lang="da-DK" dirty="0"/>
          </a:p>
        </p:txBody>
      </p:sp>
      <p:pic>
        <p:nvPicPr>
          <p:cNvPr id="5" name="Billed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5" y="320914"/>
            <a:ext cx="11687175" cy="4448175"/>
          </a:xfrm>
          <a:prstGeom prst="rect">
            <a:avLst/>
          </a:prstGeom>
        </p:spPr>
      </p:pic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731640" y="4357200"/>
            <a:ext cx="20317221" cy="7300800"/>
          </a:xfrm>
        </p:spPr>
        <p:txBody>
          <a:bodyPr/>
          <a:lstStyle/>
          <a:p>
            <a:endParaRPr lang="da-DK" dirty="0" smtClean="0"/>
          </a:p>
          <a:p>
            <a:endParaRPr lang="da-DK" dirty="0"/>
          </a:p>
          <a:p>
            <a:endParaRPr lang="da-DK" dirty="0"/>
          </a:p>
        </p:txBody>
      </p:sp>
      <p:pic>
        <p:nvPicPr>
          <p:cNvPr id="4" name="Billed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7162" y="1690190"/>
            <a:ext cx="12796838" cy="9967810"/>
          </a:xfrm>
          <a:prstGeom prst="rect">
            <a:avLst/>
          </a:prstGeom>
        </p:spPr>
      </p:pic>
      <p:pic>
        <p:nvPicPr>
          <p:cNvPr id="6" name="Billed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8470" y="5309887"/>
            <a:ext cx="7281862" cy="6842813"/>
          </a:xfrm>
          <a:prstGeom prst="rect">
            <a:avLst/>
          </a:prstGeom>
        </p:spPr>
      </p:pic>
      <p:sp>
        <p:nvSpPr>
          <p:cNvPr id="7" name="Tekstfelt 6"/>
          <p:cNvSpPr txBox="1"/>
          <p:nvPr/>
        </p:nvSpPr>
        <p:spPr>
          <a:xfrm>
            <a:off x="7181850" y="726457"/>
            <a:ext cx="7380225" cy="109978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l" defTabSz="825500" rtl="0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da-DK" sz="5400" b="1" i="0" u="none" strike="noStrike" cap="none" spc="0" normalizeH="0" baseline="0" dirty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Det med</a:t>
            </a:r>
            <a:r>
              <a:rPr kumimoji="0" lang="da-DK" sz="5400" b="1" i="0" u="none" strike="noStrike" cap="none" spc="0" normalizeH="0" dirty="0" smtClean="0">
                <a:ln>
                  <a:noFill/>
                </a:ln>
                <a:solidFill>
                  <a:schemeClr val="bg2"/>
                </a:solidFill>
                <a:effectLst/>
                <a:uFillTx/>
                <a:latin typeface="Inter" panose="020B0502030000000004" pitchFamily="34" charset="0"/>
                <a:ea typeface="Inter" panose="020B0502030000000004" pitchFamily="34" charset="0"/>
                <a:sym typeface="Helvetica Light"/>
              </a:rPr>
              <a:t> evidensen….</a:t>
            </a:r>
            <a:endParaRPr kumimoji="0" lang="da-DK" sz="5400" b="1" i="0" u="none" strike="noStrike" cap="none" spc="0" normalizeH="0" baseline="0" dirty="0" smtClean="0">
              <a:ln>
                <a:noFill/>
              </a:ln>
              <a:solidFill>
                <a:schemeClr val="bg2"/>
              </a:solidFill>
              <a:effectLst/>
              <a:uFillTx/>
              <a:latin typeface="Inter" panose="020B0502030000000004" pitchFamily="34" charset="0"/>
              <a:ea typeface="Inter" panose="020B0502030000000004" pitchFamily="34" charset="0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89532636"/>
      </p:ext>
    </p:extLst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027040" y="992179"/>
            <a:ext cx="20317222" cy="1782763"/>
          </a:xfrm>
        </p:spPr>
        <p:txBody>
          <a:bodyPr/>
          <a:lstStyle/>
          <a:p>
            <a:r>
              <a:rPr lang="da-DK" b="0" dirty="0"/>
              <a:t>Status på sundhedsvæsnets tilstand 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sz="quarter" idx="10"/>
          </p:nvPr>
        </p:nvSpPr>
        <p:spPr>
          <a:xfrm>
            <a:off x="1595401" y="3296039"/>
            <a:ext cx="20317222" cy="7300808"/>
          </a:xfrm>
        </p:spPr>
        <p:txBody>
          <a:bodyPr/>
          <a:lstStyle/>
          <a:p>
            <a:pPr lvl="1"/>
            <a:r>
              <a:rPr lang="da-DK" dirty="0" smtClean="0"/>
              <a:t>Fokus på LEON- og omkostningseffektive indsatser! </a:t>
            </a:r>
          </a:p>
          <a:p>
            <a:pPr lvl="4"/>
            <a:r>
              <a:rPr lang="da-DK" dirty="0" smtClean="0"/>
              <a:t>Retningslinjer - uden økonomi - skævvrider prioriteringen</a:t>
            </a:r>
          </a:p>
          <a:p>
            <a:pPr lvl="5"/>
            <a:endParaRPr lang="da-DK" dirty="0" smtClean="0"/>
          </a:p>
          <a:p>
            <a:pPr lvl="1"/>
            <a:r>
              <a:rPr lang="da-DK" dirty="0" smtClean="0"/>
              <a:t>Prioritering er igen kommet på dagsordenen – nu med mindre medvind til screeninger og cancer….</a:t>
            </a:r>
          </a:p>
          <a:p>
            <a:pPr lvl="2"/>
            <a:r>
              <a:rPr lang="da-DK" dirty="0"/>
              <a:t>Uden </a:t>
            </a:r>
            <a:r>
              <a:rPr lang="da-DK" dirty="0" smtClean="0"/>
              <a:t>effekt </a:t>
            </a:r>
            <a:r>
              <a:rPr lang="da-DK" dirty="0"/>
              <a:t>– ingen omkostningseffektivitet </a:t>
            </a:r>
            <a:endParaRPr lang="da-DK" dirty="0" smtClean="0"/>
          </a:p>
          <a:p>
            <a:pPr lvl="2"/>
            <a:r>
              <a:rPr lang="da-DK" dirty="0" err="1" smtClean="0"/>
              <a:t>Less</a:t>
            </a:r>
            <a:r>
              <a:rPr lang="da-DK" dirty="0" smtClean="0"/>
              <a:t> is more – og ”if in </a:t>
            </a:r>
            <a:r>
              <a:rPr lang="da-DK" dirty="0" err="1" smtClean="0"/>
              <a:t>doubt</a:t>
            </a:r>
            <a:r>
              <a:rPr lang="da-DK" dirty="0" smtClean="0"/>
              <a:t> – </a:t>
            </a:r>
            <a:r>
              <a:rPr lang="da-DK" dirty="0" err="1" smtClean="0"/>
              <a:t>leave</a:t>
            </a:r>
            <a:r>
              <a:rPr lang="da-DK" dirty="0" smtClean="0"/>
              <a:t> it out”</a:t>
            </a:r>
          </a:p>
          <a:p>
            <a:pPr lvl="3"/>
            <a:r>
              <a:rPr lang="da-DK" dirty="0" smtClean="0"/>
              <a:t>KB er nøglen – hvis de ikke kan overbevises – så overbevises ingen politikere….</a:t>
            </a:r>
            <a:endParaRPr lang="da-DK" dirty="0"/>
          </a:p>
          <a:p>
            <a:pPr lvl="2"/>
            <a:endParaRPr lang="da-DK" dirty="0" smtClean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da-DK" smtClean="0"/>
              <a:pPr/>
              <a:t>46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3045682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dsholder til tekst 5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a-DK" dirty="0"/>
              <a:t>Tak for opmærksomheden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>
              <a:spcBef>
                <a:spcPts val="1800"/>
              </a:spcBef>
            </a:pPr>
            <a:r>
              <a:rPr lang="da-DK" dirty="0" smtClean="0"/>
              <a:t>Jakob Kjellberg</a:t>
            </a:r>
            <a:endParaRPr lang="da-DK" dirty="0"/>
          </a:p>
          <a:p>
            <a:pPr>
              <a:spcBef>
                <a:spcPts val="1800"/>
              </a:spcBef>
            </a:pPr>
            <a:r>
              <a:rPr lang="da-DK" dirty="0" smtClean="0"/>
              <a:t>Professor</a:t>
            </a:r>
            <a:endParaRPr lang="da-DK" dirty="0"/>
          </a:p>
          <a:p>
            <a:pPr>
              <a:spcBef>
                <a:spcPts val="1800"/>
              </a:spcBef>
            </a:pPr>
            <a:r>
              <a:rPr lang="da-DK" dirty="0" err="1"/>
              <a:t>Email</a:t>
            </a:r>
            <a:r>
              <a:rPr lang="da-DK" dirty="0"/>
              <a:t>: </a:t>
            </a:r>
            <a:r>
              <a:rPr lang="da-DK" dirty="0" smtClean="0"/>
              <a:t>jakj@vive.dk</a:t>
            </a:r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4294967295"/>
          </p:nvPr>
        </p:nvSpPr>
        <p:spPr>
          <a:xfrm>
            <a:off x="0" y="12306300"/>
            <a:ext cx="1922463" cy="908050"/>
          </a:xfrm>
        </p:spPr>
        <p:txBody>
          <a:bodyPr/>
          <a:lstStyle/>
          <a:p>
            <a:fld id="{5747CDE5-0717-48E4-9385-7C842E50026E}" type="slidenum">
              <a:rPr lang="da-DK" smtClean="0"/>
              <a:pPr/>
              <a:t>47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502792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VIVE MASTER">
  <a:themeElements>
    <a:clrScheme name="VIVE">
      <a:dk1>
        <a:srgbClr val="000000"/>
      </a:dk1>
      <a:lt1>
        <a:srgbClr val="EFEFEF"/>
      </a:lt1>
      <a:dk2>
        <a:srgbClr val="BF1D30"/>
      </a:dk2>
      <a:lt2>
        <a:srgbClr val="F8F0D2"/>
      </a:lt2>
      <a:accent1>
        <a:srgbClr val="4780B2"/>
      </a:accent1>
      <a:accent2>
        <a:srgbClr val="F6935B"/>
      </a:accent2>
      <a:accent3>
        <a:srgbClr val="9B9C4D"/>
      </a:accent3>
      <a:accent4>
        <a:srgbClr val="F3AE06"/>
      </a:accent4>
      <a:accent5>
        <a:srgbClr val="E7A6AB"/>
      </a:accent5>
      <a:accent6>
        <a:srgbClr val="6E6E6E"/>
      </a:accent6>
      <a:hlink>
        <a:srgbClr val="004F9B"/>
      </a:hlink>
      <a:folHlink>
        <a:srgbClr val="7598C1"/>
      </a:folHlink>
    </a:clrScheme>
    <a:fontScheme name="White">
      <a:majorFont>
        <a:latin typeface="Montserrat Semi Bold"/>
        <a:ea typeface="Montserrat Semi Bold"/>
        <a:cs typeface="Montserrat Semi Bold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Inter" panose="020B0502030000000004" pitchFamily="34" charset="0"/>
            <a:ea typeface="Inter" panose="020B0502030000000004" pitchFamily="34" charset="0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æsentation1" id="{D6352DB0-F179-46D8-B14E-F5B0F6943F8F}" vid="{469FFF2D-2D7F-43CA-9C66-EEBB84EDFB1C}"/>
    </a:ext>
  </a:extLst>
</a:theme>
</file>

<file path=ppt/theme/theme2.xml><?xml version="1.0" encoding="utf-8"?>
<a:theme xmlns:a="http://schemas.openxmlformats.org/drawingml/2006/main" name="Dansk Selskab for Patientsikkerhed - PPT Template">
  <a:themeElements>
    <a:clrScheme name="Dansk Selskab For Patiensikkerhed">
      <a:dk1>
        <a:srgbClr val="000000"/>
      </a:dk1>
      <a:lt1>
        <a:sysClr val="window" lastClr="FFFFFF"/>
      </a:lt1>
      <a:dk2>
        <a:srgbClr val="E13829"/>
      </a:dk2>
      <a:lt2>
        <a:srgbClr val="FFFFFF"/>
      </a:lt2>
      <a:accent1>
        <a:srgbClr val="5B605C"/>
      </a:accent1>
      <a:accent2>
        <a:srgbClr val="E13829"/>
      </a:accent2>
      <a:accent3>
        <a:srgbClr val="22186C"/>
      </a:accent3>
      <a:accent4>
        <a:srgbClr val="188FCE"/>
      </a:accent4>
      <a:accent5>
        <a:srgbClr val="1AA090"/>
      </a:accent5>
      <a:accent6>
        <a:srgbClr val="FF7B12"/>
      </a:accent6>
      <a:hlink>
        <a:srgbClr val="22186C"/>
      </a:hlink>
      <a:folHlink>
        <a:srgbClr val="E13829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14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mpd="sng">
          <a:solidFill>
            <a:schemeClr val="tx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ansk Selskab for Patientsikkerhed" id="{AD7B11D7-7960-4335-9AE5-3F7405F7E3DA}" vid="{2E7EFBC1-86E1-4BE2-96E6-C9731A9BD39C}"/>
    </a:ext>
  </a:extLst>
</a:theme>
</file>

<file path=ppt/theme/theme3.xml><?xml version="1.0" encoding="utf-8"?>
<a:theme xmlns:a="http://schemas.openxmlformats.org/drawingml/2006/main" name="Tom PowerPoint præsentation">
  <a:themeElements>
    <a:clrScheme name="Brugerdefineret 3">
      <a:dk1>
        <a:srgbClr val="03001E"/>
      </a:dk1>
      <a:lt1>
        <a:srgbClr val="FFFFFF"/>
      </a:lt1>
      <a:dk2>
        <a:srgbClr val="18305A"/>
      </a:dk2>
      <a:lt2>
        <a:srgbClr val="FFFFFF"/>
      </a:lt2>
      <a:accent1>
        <a:srgbClr val="74AC3F"/>
      </a:accent1>
      <a:accent2>
        <a:srgbClr val="0097D7"/>
      </a:accent2>
      <a:accent3>
        <a:srgbClr val="594E97"/>
      </a:accent3>
      <a:accent4>
        <a:srgbClr val="C30079"/>
      </a:accent4>
      <a:accent5>
        <a:srgbClr val="BA0615"/>
      </a:accent5>
      <a:accent6>
        <a:srgbClr val="CF6519"/>
      </a:accent6>
      <a:hlink>
        <a:srgbClr val="0097D7"/>
      </a:hlink>
      <a:folHlink>
        <a:srgbClr val="594E97"/>
      </a:folHlink>
    </a:clrScheme>
    <a:fontScheme name="K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tx2"/>
        </a:solidFill>
        <a:ln>
          <a:noFill/>
          <a:headEnd type="none" w="med" len="med"/>
          <a:tailEnd type="none" w="med" len="med"/>
        </a:ln>
      </a:spPr>
      <a:bodyPr vert="horz" wrap="square" lIns="90000" tIns="90000" rIns="90000" bIns="90000" numCol="1" rtlCol="0" anchor="t" anchorCtr="0" compatLnSpc="1">
        <a:prstTxWarp prst="textNoShape">
          <a:avLst/>
        </a:prstTxWarp>
        <a:no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ts val="0"/>
          </a:spcBef>
          <a:spcAft>
            <a:spcPct val="0"/>
          </a:spcAft>
          <a:buClrTx/>
          <a:buSzTx/>
          <a:buFontTx/>
          <a:buNone/>
          <a:tabLst/>
          <a:defRPr kumimoji="0" sz="1400" b="0" i="0" u="none" strike="noStrike" cap="none" normalizeH="0" baseline="0" dirty="0" err="1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  <a:style>
        <a:lnRef idx="2">
          <a:schemeClr val="accent2">
            <a:shade val="50000"/>
          </a:schemeClr>
        </a:lnRef>
        <a:fillRef idx="1">
          <a:schemeClr val="accent2"/>
        </a:fillRef>
        <a:effectRef idx="0">
          <a:schemeClr val="accent2"/>
        </a:effectRef>
        <a:fontRef idx="minor">
          <a:schemeClr val="lt1"/>
        </a:fontRef>
      </a:style>
    </a:spDef>
    <a:lnDef>
      <a:spPr bwMode="auto">
        <a:solidFill>
          <a:schemeClr val="tx1"/>
        </a:solidFill>
        <a:ln w="19050" cap="flat" cmpd="sng" algn="ctr">
          <a:solidFill>
            <a:schemeClr val="tx2"/>
          </a:solidFill>
          <a:prstDash val="solid"/>
          <a:round/>
          <a:headEnd type="none" w="med" len="med"/>
          <a:tailEnd type="arrow"/>
        </a:ln>
        <a:effectLst/>
      </a:spPr>
      <a:bodyPr/>
      <a:lstStyle/>
    </a:lnDef>
  </a:objectDefaults>
  <a:extraClrSchemeLst/>
</a:theme>
</file>

<file path=ppt/theme/theme4.xml><?xml version="1.0" encoding="utf-8"?>
<a:theme xmlns:a="http://schemas.openxmlformats.org/drawingml/2006/main" name="1_VIVE MASTER">
  <a:themeElements>
    <a:clrScheme name="VIVE">
      <a:dk1>
        <a:srgbClr val="000000"/>
      </a:dk1>
      <a:lt1>
        <a:srgbClr val="EFEFEF"/>
      </a:lt1>
      <a:dk2>
        <a:srgbClr val="BF1D30"/>
      </a:dk2>
      <a:lt2>
        <a:srgbClr val="F8F0D2"/>
      </a:lt2>
      <a:accent1>
        <a:srgbClr val="4780B2"/>
      </a:accent1>
      <a:accent2>
        <a:srgbClr val="F6935B"/>
      </a:accent2>
      <a:accent3>
        <a:srgbClr val="9B9C4D"/>
      </a:accent3>
      <a:accent4>
        <a:srgbClr val="F3AE06"/>
      </a:accent4>
      <a:accent5>
        <a:srgbClr val="E7A6AB"/>
      </a:accent5>
      <a:accent6>
        <a:srgbClr val="6E6E6E"/>
      </a:accent6>
      <a:hlink>
        <a:srgbClr val="004F9B"/>
      </a:hlink>
      <a:folHlink>
        <a:srgbClr val="7598C1"/>
      </a:folHlink>
    </a:clrScheme>
    <a:fontScheme name="White">
      <a:majorFont>
        <a:latin typeface="Montserrat Semi Bold"/>
        <a:ea typeface="Montserrat Semi Bold"/>
        <a:cs typeface="Montserrat Semi Bold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 dirty="0" err="1" smtClean="0">
            <a:ln>
              <a:noFill/>
            </a:ln>
            <a:solidFill>
              <a:schemeClr val="bg1"/>
            </a:solidFill>
            <a:effectLst/>
            <a:uFillTx/>
            <a:latin typeface="Inter" panose="020B0502030000000004" pitchFamily="34" charset="0"/>
            <a:ea typeface="Inter" panose="020B0502030000000004" pitchFamily="34" charset="0"/>
            <a:sym typeface="Helvetica Light"/>
          </a:defRPr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ræsentation1" id="{D6352DB0-F179-46D8-B14E-F5B0F6943F8F}" vid="{469FFF2D-2D7F-43CA-9C66-EEBB84EDFB1C}"/>
    </a:ext>
  </a:extLst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Montserrat Semi Bold"/>
        <a:ea typeface="Montserrat Semi Bold"/>
        <a:cs typeface="Montserrat Semi Bold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2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9193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VIVE præsentation MASTER</Template>
  <TotalTime>8480</TotalTime>
  <Words>1642</Words>
  <Application>Microsoft Office PowerPoint</Application>
  <PresentationFormat>Brugerdefineret</PresentationFormat>
  <Paragraphs>315</Paragraphs>
  <Slides>47</Slides>
  <Notes>7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10</vt:i4>
      </vt:variant>
      <vt:variant>
        <vt:lpstr>Tema</vt:lpstr>
      </vt:variant>
      <vt:variant>
        <vt:i4>4</vt:i4>
      </vt:variant>
      <vt:variant>
        <vt:lpstr>Slidetitler</vt:lpstr>
      </vt:variant>
      <vt:variant>
        <vt:i4>47</vt:i4>
      </vt:variant>
    </vt:vector>
  </HeadingPairs>
  <TitlesOfParts>
    <vt:vector size="61" baseType="lpstr">
      <vt:lpstr>Arial</vt:lpstr>
      <vt:lpstr>Arial Black</vt:lpstr>
      <vt:lpstr>AU Passata</vt:lpstr>
      <vt:lpstr>Calibri</vt:lpstr>
      <vt:lpstr>Helvetica Light</vt:lpstr>
      <vt:lpstr>Inter</vt:lpstr>
      <vt:lpstr>Lucida Grande</vt:lpstr>
      <vt:lpstr>Montserrat Light</vt:lpstr>
      <vt:lpstr>Montserrat Semi Bold</vt:lpstr>
      <vt:lpstr>Wingdings</vt:lpstr>
      <vt:lpstr>VIVE MASTER</vt:lpstr>
      <vt:lpstr>Dansk Selskab for Patientsikkerhed - PPT Template</vt:lpstr>
      <vt:lpstr>Tom PowerPoint præsentation</vt:lpstr>
      <vt:lpstr>1_VIVE MASTER</vt:lpstr>
      <vt:lpstr>PowerPoint-præsentation</vt:lpstr>
      <vt:lpstr>Agenda</vt:lpstr>
      <vt:lpstr>Demografi og levetid som forandringsmotor  - væksten fra 0’erne kommer næppe tilbage</vt:lpstr>
      <vt:lpstr>Forekomsten af multisygdom stiger med alderen  - +65 år har hver anden multisygdom  - Sundhedsforbrug stiger med antal - Socialt (&amp; geografisk) ulige fordelt</vt:lpstr>
      <vt:lpstr>Hospitalerne drukner i ”succes” &amp; almen praksis stagnerer + kommunerne ?</vt:lpstr>
      <vt:lpstr>”Supersygehuse” – på godt og ondt</vt:lpstr>
      <vt:lpstr>PowerPoint-præsentation</vt:lpstr>
      <vt:lpstr>PowerPoint-præsentation</vt:lpstr>
      <vt:lpstr>Behov for at sikre?</vt:lpstr>
      <vt:lpstr> Brug for en ændret fordeling af ressourcerne   kan også kaldes   Prioritering</vt:lpstr>
      <vt:lpstr>Prioritering – lidt terminologi</vt:lpstr>
      <vt:lpstr>PowerPoint-præsentation</vt:lpstr>
      <vt:lpstr>FM/DREAM</vt:lpstr>
      <vt:lpstr>DREAMs fremskrivninger/regional sundhed – uden inklusion af velstandsudviklingen  </vt:lpstr>
      <vt:lpstr>Er der Sund aldring i økonomisk forstand  Prædiktioner - Særligt de sidste 3-5 år op til død er dyre…</vt:lpstr>
      <vt:lpstr>Steepening over/under 65 år </vt:lpstr>
      <vt:lpstr> Predictede omkostninger – model med terminal omk….   - vil boomer-generationen vise mere mådehold…..?!? </vt:lpstr>
      <vt:lpstr>Offentlige finanser er overholdbare siger DØRS!  - fordi der kommer en højere pensionsalder…</vt:lpstr>
      <vt:lpstr>Hvad er den samfundsmæssige værdi af en velbehandlet patient?  </vt:lpstr>
      <vt:lpstr>”dynamiske effekter”</vt:lpstr>
      <vt:lpstr>Perspektiv i omkostningsmåling: Den vanskelige afgrænsning: Sundhed eller hele samfundet</vt:lpstr>
      <vt:lpstr>PowerPoint-præsentation</vt:lpstr>
      <vt:lpstr>PowerPoint-præsentation</vt:lpstr>
      <vt:lpstr>Hvad kan BIS? https://vive.shinyapps.io/BISundhed/ </vt:lpstr>
      <vt:lpstr>Du kommer selv med evidensen</vt:lpstr>
      <vt:lpstr>Demografiske og socioøkonomiske karakteristika</vt:lpstr>
      <vt:lpstr>Målvariable – kr og kontakter</vt:lpstr>
      <vt:lpstr>PowerPoint-præsentation</vt:lpstr>
      <vt:lpstr>Rammestyrings og betydning af evidens</vt:lpstr>
      <vt:lpstr>Rationering sker under rammestyring   </vt:lpstr>
      <vt:lpstr>Forslag  Retningslinjer for igangsættelse af fødsler</vt:lpstr>
      <vt:lpstr>Hvad er den rette balance – for hvem…..</vt:lpstr>
      <vt:lpstr>Svend Erik…</vt:lpstr>
      <vt:lpstr>PowerPoint-præsentation</vt:lpstr>
      <vt:lpstr>PowerPoint-præsentation</vt:lpstr>
      <vt:lpstr>Mammografiscreening</vt:lpstr>
      <vt:lpstr>PowerPoint-præsentation</vt:lpstr>
      <vt:lpstr>PowerPoint-præsentation</vt:lpstr>
      <vt:lpstr>PowerPoint-præsentation</vt:lpstr>
      <vt:lpstr>PowerPoint-præsentation</vt:lpstr>
      <vt:lpstr>Hvornår er man syg….</vt:lpstr>
      <vt:lpstr>Moralsk stress</vt:lpstr>
      <vt:lpstr>Hvad siger litteraturen – netto omk. – men OK</vt:lpstr>
      <vt:lpstr>PowerPoint-præsentation</vt:lpstr>
      <vt:lpstr>Det med evidensen..</vt:lpstr>
      <vt:lpstr>Status på sundhedsvæsnets tilstand </vt:lpstr>
      <vt:lpstr>PowerPoint-præsentation</vt:lpstr>
    </vt:vector>
  </TitlesOfParts>
  <Company>Statens 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Mickael Bech</dc:creator>
  <cp:lastModifiedBy>Jakob Kjellberg</cp:lastModifiedBy>
  <cp:revision>209</cp:revision>
  <dcterms:created xsi:type="dcterms:W3CDTF">2021-10-07T14:58:20Z</dcterms:created>
  <dcterms:modified xsi:type="dcterms:W3CDTF">2023-04-29T09:25:07Z</dcterms:modified>
</cp:coreProperties>
</file>