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7" r:id="rId2"/>
    <p:sldId id="588" r:id="rId3"/>
    <p:sldId id="261" r:id="rId4"/>
    <p:sldId id="258" r:id="rId5"/>
    <p:sldId id="499" r:id="rId6"/>
    <p:sldId id="260" r:id="rId7"/>
    <p:sldId id="555" r:id="rId8"/>
    <p:sldId id="556" r:id="rId9"/>
    <p:sldId id="557" r:id="rId10"/>
    <p:sldId id="330" r:id="rId11"/>
    <p:sldId id="586" r:id="rId12"/>
    <p:sldId id="589" r:id="rId13"/>
    <p:sldId id="587" r:id="rId14"/>
    <p:sldId id="294" r:id="rId15"/>
    <p:sldId id="596" r:id="rId16"/>
    <p:sldId id="594" r:id="rId17"/>
    <p:sldId id="470" r:id="rId18"/>
    <p:sldId id="477" r:id="rId19"/>
    <p:sldId id="481" r:id="rId20"/>
    <p:sldId id="483" r:id="rId21"/>
    <p:sldId id="590" r:id="rId22"/>
    <p:sldId id="484" r:id="rId23"/>
    <p:sldId id="593" r:id="rId24"/>
    <p:sldId id="592" r:id="rId25"/>
  </p:sldIdLst>
  <p:sldSz cx="12192000" cy="6858000"/>
  <p:notesSz cx="7099300" cy="10234613"/>
  <p:custDataLst>
    <p:tags r:id="rId28"/>
  </p:custData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50"/>
    <a:srgbClr val="FF0000"/>
    <a:srgbClr val="0000FF"/>
    <a:srgbClr val="D92805"/>
    <a:srgbClr val="A6A6A6"/>
    <a:srgbClr val="000000"/>
    <a:srgbClr val="FF6600"/>
    <a:srgbClr val="99FF33"/>
    <a:srgbClr val="FF00FF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B66E1C-F942-45D1-AB5C-E9479FB43313}" v="4" dt="2026-10-26T14:08:44.169"/>
    <p1510:client id="{AB404386-49DF-4448-A41A-695A46A60F39}" v="42" dt="2026-10-26T07:39:27.5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247" autoAdjust="0"/>
  </p:normalViewPr>
  <p:slideViewPr>
    <p:cSldViewPr>
      <p:cViewPr varScale="1">
        <p:scale>
          <a:sx n="74" d="100"/>
          <a:sy n="74" d="100"/>
        </p:scale>
        <p:origin x="352" y="4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vend Erik Bodi" userId="6924430833ee1799" providerId="LiveId" clId="{6030CEA8-70F3-483F-92B9-C920728F8268}"/>
    <pc:docChg chg="delSld modSld">
      <pc:chgData name="Svend Erik Bodi" userId="6924430833ee1799" providerId="LiveId" clId="{6030CEA8-70F3-483F-92B9-C920728F8268}" dt="2026-10-27T07:25:50.213" v="7" actId="2696"/>
      <pc:docMkLst>
        <pc:docMk/>
      </pc:docMkLst>
      <pc:sldChg chg="del">
        <pc:chgData name="Svend Erik Bodi" userId="6924430833ee1799" providerId="LiveId" clId="{6030CEA8-70F3-483F-92B9-C920728F8268}" dt="2026-10-26T14:07:44.514" v="1" actId="2696"/>
        <pc:sldMkLst>
          <pc:docMk/>
          <pc:sldMk cId="258701878" sldId="485"/>
        </pc:sldMkLst>
      </pc:sldChg>
      <pc:sldChg chg="del">
        <pc:chgData name="Svend Erik Bodi" userId="6924430833ee1799" providerId="LiveId" clId="{6030CEA8-70F3-483F-92B9-C920728F8268}" dt="2026-10-26T14:08:18.140" v="2" actId="47"/>
        <pc:sldMkLst>
          <pc:docMk/>
          <pc:sldMk cId="3254300471" sldId="486"/>
        </pc:sldMkLst>
      </pc:sldChg>
      <pc:sldChg chg="del">
        <pc:chgData name="Svend Erik Bodi" userId="6924430833ee1799" providerId="LiveId" clId="{6030CEA8-70F3-483F-92B9-C920728F8268}" dt="2026-10-26T14:08:18.140" v="2" actId="47"/>
        <pc:sldMkLst>
          <pc:docMk/>
          <pc:sldMk cId="70560700" sldId="487"/>
        </pc:sldMkLst>
      </pc:sldChg>
      <pc:sldChg chg="del">
        <pc:chgData name="Svend Erik Bodi" userId="6924430833ee1799" providerId="LiveId" clId="{6030CEA8-70F3-483F-92B9-C920728F8268}" dt="2026-10-26T14:08:18.140" v="2" actId="47"/>
        <pc:sldMkLst>
          <pc:docMk/>
          <pc:sldMk cId="2721907633" sldId="488"/>
        </pc:sldMkLst>
      </pc:sldChg>
      <pc:sldChg chg="del">
        <pc:chgData name="Svend Erik Bodi" userId="6924430833ee1799" providerId="LiveId" clId="{6030CEA8-70F3-483F-92B9-C920728F8268}" dt="2026-10-26T14:08:18.140" v="2" actId="47"/>
        <pc:sldMkLst>
          <pc:docMk/>
          <pc:sldMk cId="2887451245" sldId="489"/>
        </pc:sldMkLst>
      </pc:sldChg>
      <pc:sldChg chg="del">
        <pc:chgData name="Svend Erik Bodi" userId="6924430833ee1799" providerId="LiveId" clId="{6030CEA8-70F3-483F-92B9-C920728F8268}" dt="2026-10-26T14:08:18.140" v="2" actId="47"/>
        <pc:sldMkLst>
          <pc:docMk/>
          <pc:sldMk cId="2033974876" sldId="490"/>
        </pc:sldMkLst>
      </pc:sldChg>
      <pc:sldChg chg="del">
        <pc:chgData name="Svend Erik Bodi" userId="6924430833ee1799" providerId="LiveId" clId="{6030CEA8-70F3-483F-92B9-C920728F8268}" dt="2026-10-26T14:08:18.140" v="2" actId="47"/>
        <pc:sldMkLst>
          <pc:docMk/>
          <pc:sldMk cId="1216530957" sldId="491"/>
        </pc:sldMkLst>
      </pc:sldChg>
      <pc:sldChg chg="del">
        <pc:chgData name="Svend Erik Bodi" userId="6924430833ee1799" providerId="LiveId" clId="{6030CEA8-70F3-483F-92B9-C920728F8268}" dt="2026-10-26T14:07:41.130" v="0" actId="2696"/>
        <pc:sldMkLst>
          <pc:docMk/>
          <pc:sldMk cId="368922794" sldId="492"/>
        </pc:sldMkLst>
      </pc:sldChg>
      <pc:sldChg chg="del">
        <pc:chgData name="Svend Erik Bodi" userId="6924430833ee1799" providerId="LiveId" clId="{6030CEA8-70F3-483F-92B9-C920728F8268}" dt="2026-10-26T14:08:18.140" v="2" actId="47"/>
        <pc:sldMkLst>
          <pc:docMk/>
          <pc:sldMk cId="2331613298" sldId="493"/>
        </pc:sldMkLst>
      </pc:sldChg>
      <pc:sldChg chg="del">
        <pc:chgData name="Svend Erik Bodi" userId="6924430833ee1799" providerId="LiveId" clId="{6030CEA8-70F3-483F-92B9-C920728F8268}" dt="2026-10-26T14:08:18.140" v="2" actId="47"/>
        <pc:sldMkLst>
          <pc:docMk/>
          <pc:sldMk cId="941969525" sldId="494"/>
        </pc:sldMkLst>
      </pc:sldChg>
      <pc:sldChg chg="del">
        <pc:chgData name="Svend Erik Bodi" userId="6924430833ee1799" providerId="LiveId" clId="{6030CEA8-70F3-483F-92B9-C920728F8268}" dt="2026-10-26T14:08:18.140" v="2" actId="47"/>
        <pc:sldMkLst>
          <pc:docMk/>
          <pc:sldMk cId="3793186298" sldId="495"/>
        </pc:sldMkLst>
      </pc:sldChg>
      <pc:sldChg chg="del">
        <pc:chgData name="Svend Erik Bodi" userId="6924430833ee1799" providerId="LiveId" clId="{6030CEA8-70F3-483F-92B9-C920728F8268}" dt="2026-10-26T14:08:18.140" v="2" actId="47"/>
        <pc:sldMkLst>
          <pc:docMk/>
          <pc:sldMk cId="2632584734" sldId="496"/>
        </pc:sldMkLst>
      </pc:sldChg>
      <pc:sldChg chg="del">
        <pc:chgData name="Svend Erik Bodi" userId="6924430833ee1799" providerId="LiveId" clId="{6030CEA8-70F3-483F-92B9-C920728F8268}" dt="2026-10-26T14:08:18.140" v="2" actId="47"/>
        <pc:sldMkLst>
          <pc:docMk/>
          <pc:sldMk cId="1257072526" sldId="497"/>
        </pc:sldMkLst>
      </pc:sldChg>
      <pc:sldChg chg="del">
        <pc:chgData name="Svend Erik Bodi" userId="6924430833ee1799" providerId="LiveId" clId="{6030CEA8-70F3-483F-92B9-C920728F8268}" dt="2026-10-26T14:08:18.140" v="2" actId="47"/>
        <pc:sldMkLst>
          <pc:docMk/>
          <pc:sldMk cId="493378830" sldId="498"/>
        </pc:sldMkLst>
      </pc:sldChg>
      <pc:sldChg chg="del">
        <pc:chgData name="Svend Erik Bodi" userId="6924430833ee1799" providerId="LiveId" clId="{6030CEA8-70F3-483F-92B9-C920728F8268}" dt="2026-10-27T07:25:50.213" v="7" actId="2696"/>
        <pc:sldMkLst>
          <pc:docMk/>
          <pc:sldMk cId="3800515457" sldId="585"/>
        </pc:sldMkLst>
      </pc:sldChg>
      <pc:sldChg chg="del">
        <pc:chgData name="Svend Erik Bodi" userId="6924430833ee1799" providerId="LiveId" clId="{6030CEA8-70F3-483F-92B9-C920728F8268}" dt="2026-10-26T14:08:18.140" v="2" actId="47"/>
        <pc:sldMkLst>
          <pc:docMk/>
          <pc:sldMk cId="2002446448" sldId="591"/>
        </pc:sldMkLst>
      </pc:sldChg>
      <pc:sldChg chg="delSp modAnim">
        <pc:chgData name="Svend Erik Bodi" userId="6924430833ee1799" providerId="LiveId" clId="{6030CEA8-70F3-483F-92B9-C920728F8268}" dt="2026-10-26T14:08:44.169" v="6" actId="478"/>
        <pc:sldMkLst>
          <pc:docMk/>
          <pc:sldMk cId="2321435879" sldId="592"/>
        </pc:sldMkLst>
        <pc:spChg chg="del">
          <ac:chgData name="Svend Erik Bodi" userId="6924430833ee1799" providerId="LiveId" clId="{6030CEA8-70F3-483F-92B9-C920728F8268}" dt="2026-10-26T14:08:37.605" v="3" actId="478"/>
          <ac:spMkLst>
            <pc:docMk/>
            <pc:sldMk cId="2321435879" sldId="592"/>
            <ac:spMk id="10" creationId="{5B6B39EC-AE1D-A773-E505-B5864D143375}"/>
          </ac:spMkLst>
        </pc:spChg>
        <pc:spChg chg="del">
          <ac:chgData name="Svend Erik Bodi" userId="6924430833ee1799" providerId="LiveId" clId="{6030CEA8-70F3-483F-92B9-C920728F8268}" dt="2026-10-26T14:08:39.988" v="4" actId="478"/>
          <ac:spMkLst>
            <pc:docMk/>
            <pc:sldMk cId="2321435879" sldId="592"/>
            <ac:spMk id="12" creationId="{CE300388-7D9B-A067-A609-07BFA8D01CC0}"/>
          </ac:spMkLst>
        </pc:spChg>
        <pc:spChg chg="del">
          <ac:chgData name="Svend Erik Bodi" userId="6924430833ee1799" providerId="LiveId" clId="{6030CEA8-70F3-483F-92B9-C920728F8268}" dt="2026-10-26T14:08:42.163" v="5" actId="478"/>
          <ac:spMkLst>
            <pc:docMk/>
            <pc:sldMk cId="2321435879" sldId="592"/>
            <ac:spMk id="14" creationId="{8FB6F225-748A-BB18-D965-8EB5AE3C7DB6}"/>
          </ac:spMkLst>
        </pc:spChg>
        <pc:spChg chg="del">
          <ac:chgData name="Svend Erik Bodi" userId="6924430833ee1799" providerId="LiveId" clId="{6030CEA8-70F3-483F-92B9-C920728F8268}" dt="2026-10-26T14:08:44.169" v="6" actId="478"/>
          <ac:spMkLst>
            <pc:docMk/>
            <pc:sldMk cId="2321435879" sldId="592"/>
            <ac:spMk id="16" creationId="{BDF90212-50A0-0489-AB48-581E23B792B9}"/>
          </ac:spMkLst>
        </pc:spChg>
      </pc:sldChg>
    </pc:docChg>
  </pc:docChgLst>
  <pc:docChgLst>
    <pc:chgData name="Kent Søe" userId="e91aadb7-a92b-479a-bbfc-d0212b23a984" providerId="ADAL" clId="{AC8DFBDB-9AB0-4C01-AD0B-82A693E12256}"/>
    <pc:docChg chg="undo redo custSel addSld delSld modSld sldOrd">
      <pc:chgData name="Kent Søe" userId="e91aadb7-a92b-479a-bbfc-d0212b23a984" providerId="ADAL" clId="{AC8DFBDB-9AB0-4C01-AD0B-82A693E12256}" dt="2026-10-26T07:50:53.172" v="5094" actId="20577"/>
      <pc:docMkLst>
        <pc:docMk/>
      </pc:docMkLst>
      <pc:sldChg chg="addSp modSp">
        <pc:chgData name="Kent Søe" userId="e91aadb7-a92b-479a-bbfc-d0212b23a984" providerId="ADAL" clId="{AC8DFBDB-9AB0-4C01-AD0B-82A693E12256}" dt="2026-10-15T10:46:40.101" v="287" actId="1035"/>
        <pc:sldMkLst>
          <pc:docMk/>
          <pc:sldMk cId="0" sldId="257"/>
        </pc:sldMkLst>
        <pc:spChg chg="mod">
          <ac:chgData name="Kent Søe" userId="e91aadb7-a92b-479a-bbfc-d0212b23a984" providerId="ADAL" clId="{AC8DFBDB-9AB0-4C01-AD0B-82A693E12256}" dt="2026-10-15T10:46:40.101" v="287" actId="1035"/>
          <ac:spMkLst>
            <pc:docMk/>
            <pc:sldMk cId="0" sldId="257"/>
            <ac:spMk id="3074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5T10:25:26.291" v="281" actId="1035"/>
          <ac:spMkLst>
            <pc:docMk/>
            <pc:sldMk cId="0" sldId="257"/>
            <ac:spMk id="3076" creationId="{00000000-0000-0000-0000-000000000000}"/>
          </ac:spMkLst>
        </pc:spChg>
        <pc:picChg chg="add">
          <ac:chgData name="Kent Søe" userId="e91aadb7-a92b-479a-bbfc-d0212b23a984" providerId="ADAL" clId="{AC8DFBDB-9AB0-4C01-AD0B-82A693E12256}" dt="2026-10-15T10:33:09.641" v="282"/>
          <ac:picMkLst>
            <pc:docMk/>
            <pc:sldMk cId="0" sldId="257"/>
            <ac:picMk id="7" creationId="{46EA5013-557C-9B46-9060-910C4EE2AE0A}"/>
          </ac:picMkLst>
        </pc:picChg>
        <pc:picChg chg="add">
          <ac:chgData name="Kent Søe" userId="e91aadb7-a92b-479a-bbfc-d0212b23a984" providerId="ADAL" clId="{AC8DFBDB-9AB0-4C01-AD0B-82A693E12256}" dt="2026-10-15T10:37:31.572" v="283"/>
          <ac:picMkLst>
            <pc:docMk/>
            <pc:sldMk cId="0" sldId="257"/>
            <ac:picMk id="15" creationId="{29227651-4DA8-7AD7-2088-438AEA239B03}"/>
          </ac:picMkLst>
        </pc:picChg>
        <pc:picChg chg="add">
          <ac:chgData name="Kent Søe" userId="e91aadb7-a92b-479a-bbfc-d0212b23a984" providerId="ADAL" clId="{AC8DFBDB-9AB0-4C01-AD0B-82A693E12256}" dt="2026-10-15T10:38:51.059" v="284"/>
          <ac:picMkLst>
            <pc:docMk/>
            <pc:sldMk cId="0" sldId="257"/>
            <ac:picMk id="17" creationId="{81CA8212-29E3-74D0-9CE5-E93E79AD2322}"/>
          </ac:picMkLst>
        </pc:picChg>
        <pc:picChg chg="add">
          <ac:chgData name="Kent Søe" userId="e91aadb7-a92b-479a-bbfc-d0212b23a984" providerId="ADAL" clId="{AC8DFBDB-9AB0-4C01-AD0B-82A693E12256}" dt="2026-10-15T10:46:08.448" v="285"/>
          <ac:picMkLst>
            <pc:docMk/>
            <pc:sldMk cId="0" sldId="257"/>
            <ac:picMk id="19" creationId="{39094AF7-1D7E-7093-B74C-DB40318714B8}"/>
          </ac:picMkLst>
        </pc:picChg>
      </pc:sldChg>
      <pc:sldChg chg="modSp">
        <pc:chgData name="Kent Søe" userId="e91aadb7-a92b-479a-bbfc-d0212b23a984" providerId="ADAL" clId="{AC8DFBDB-9AB0-4C01-AD0B-82A693E12256}" dt="2026-10-15T10:12:32.125" v="270" actId="404"/>
        <pc:sldMkLst>
          <pc:docMk/>
          <pc:sldMk cId="0" sldId="258"/>
        </pc:sldMkLst>
        <pc:spChg chg="mod">
          <ac:chgData name="Kent Søe" userId="e91aadb7-a92b-479a-bbfc-d0212b23a984" providerId="ADAL" clId="{AC8DFBDB-9AB0-4C01-AD0B-82A693E12256}" dt="2026-10-15T10:12:32.125" v="270" actId="404"/>
          <ac:spMkLst>
            <pc:docMk/>
            <pc:sldMk cId="0" sldId="258"/>
            <ac:spMk id="4103" creationId="{00000000-0000-0000-0000-000000000000}"/>
          </ac:spMkLst>
        </pc:spChg>
      </pc:sldChg>
      <pc:sldChg chg="delSp modSp mod modAnim">
        <pc:chgData name="Kent Søe" userId="e91aadb7-a92b-479a-bbfc-d0212b23a984" providerId="ADAL" clId="{AC8DFBDB-9AB0-4C01-AD0B-82A693E12256}" dt="2026-10-25T12:58:01.751" v="4901"/>
        <pc:sldMkLst>
          <pc:docMk/>
          <pc:sldMk cId="0" sldId="260"/>
        </pc:sldMkLst>
        <pc:spChg chg="mod">
          <ac:chgData name="Kent Søe" userId="e91aadb7-a92b-479a-bbfc-d0212b23a984" providerId="ADAL" clId="{AC8DFBDB-9AB0-4C01-AD0B-82A693E12256}" dt="2026-10-25T12:57:29.102" v="4899" actId="1076"/>
          <ac:spMkLst>
            <pc:docMk/>
            <pc:sldMk cId="0" sldId="260"/>
            <ac:spMk id="6151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25T12:56:53.787" v="4896" actId="1076"/>
          <ac:spMkLst>
            <pc:docMk/>
            <pc:sldMk cId="0" sldId="260"/>
            <ac:spMk id="6155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25T12:57:47.233" v="4900" actId="14100"/>
          <ac:spMkLst>
            <pc:docMk/>
            <pc:sldMk cId="0" sldId="260"/>
            <ac:spMk id="6164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25T12:57:47.233" v="4900" actId="14100"/>
          <ac:spMkLst>
            <pc:docMk/>
            <pc:sldMk cId="0" sldId="260"/>
            <ac:spMk id="6165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25T12:57:47.233" v="4900" actId="14100"/>
          <ac:spMkLst>
            <pc:docMk/>
            <pc:sldMk cId="0" sldId="260"/>
            <ac:spMk id="6168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25T12:57:47.233" v="4900" actId="14100"/>
          <ac:spMkLst>
            <pc:docMk/>
            <pc:sldMk cId="0" sldId="260"/>
            <ac:spMk id="6169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25T12:57:47.233" v="4900" actId="14100"/>
          <ac:spMkLst>
            <pc:docMk/>
            <pc:sldMk cId="0" sldId="260"/>
            <ac:spMk id="6176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25T12:57:47.233" v="4900" actId="14100"/>
          <ac:spMkLst>
            <pc:docMk/>
            <pc:sldMk cId="0" sldId="260"/>
            <ac:spMk id="6177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25T12:57:47.233" v="4900" actId="14100"/>
          <ac:spMkLst>
            <pc:docMk/>
            <pc:sldMk cId="0" sldId="260"/>
            <ac:spMk id="6178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25T12:57:47.233" v="4900" actId="14100"/>
          <ac:spMkLst>
            <pc:docMk/>
            <pc:sldMk cId="0" sldId="260"/>
            <ac:spMk id="6179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5T10:12:22.565" v="268" actId="404"/>
          <ac:spMkLst>
            <pc:docMk/>
            <pc:sldMk cId="0" sldId="260"/>
            <ac:spMk id="7175" creationId="{00000000-0000-0000-0000-000000000000}"/>
          </ac:spMkLst>
        </pc:spChg>
        <pc:grpChg chg="mod">
          <ac:chgData name="Kent Søe" userId="e91aadb7-a92b-479a-bbfc-d0212b23a984" providerId="ADAL" clId="{AC8DFBDB-9AB0-4C01-AD0B-82A693E12256}" dt="2026-10-25T12:57:47.233" v="4900" actId="14100"/>
          <ac:grpSpMkLst>
            <pc:docMk/>
            <pc:sldMk cId="0" sldId="260"/>
            <ac:grpSpMk id="2" creationId="{00000000-0000-0000-0000-000000000000}"/>
          </ac:grpSpMkLst>
        </pc:grpChg>
        <pc:picChg chg="mod">
          <ac:chgData name="Kent Søe" userId="e91aadb7-a92b-479a-bbfc-d0212b23a984" providerId="ADAL" clId="{AC8DFBDB-9AB0-4C01-AD0B-82A693E12256}" dt="2026-10-25T12:57:47.233" v="4900" actId="14100"/>
          <ac:picMkLst>
            <pc:docMk/>
            <pc:sldMk cId="0" sldId="260"/>
            <ac:picMk id="6166" creationId="{00000000-0000-0000-0000-000000000000}"/>
          </ac:picMkLst>
        </pc:picChg>
      </pc:sldChg>
      <pc:sldChg chg="addSp delSp modSp add modTransition addAnim delAnim modAnim modNotes">
        <pc:chgData name="Kent Søe" userId="e91aadb7-a92b-479a-bbfc-d0212b23a984" providerId="ADAL" clId="{AC8DFBDB-9AB0-4C01-AD0B-82A693E12256}" dt="2026-10-26T07:39:27.617" v="5091" actId="313"/>
        <pc:sldMkLst>
          <pc:docMk/>
          <pc:sldMk cId="2626528926" sldId="261"/>
        </pc:sldMkLst>
        <pc:spChg chg="mod">
          <ac:chgData name="Kent Søe" userId="e91aadb7-a92b-479a-bbfc-d0212b23a984" providerId="ADAL" clId="{AC8DFBDB-9AB0-4C01-AD0B-82A693E12256}" dt="2026-10-15T09:28:35.486" v="163" actId="207"/>
          <ac:spMkLst>
            <pc:docMk/>
            <pc:sldMk cId="2626528926" sldId="261"/>
            <ac:spMk id="2" creationId="{B605A949-12E0-C3F9-FDC3-2DACB8A288E7}"/>
          </ac:spMkLst>
        </pc:spChg>
        <pc:spChg chg="mod">
          <ac:chgData name="Kent Søe" userId="e91aadb7-a92b-479a-bbfc-d0212b23a984" providerId="ADAL" clId="{AC8DFBDB-9AB0-4C01-AD0B-82A693E12256}" dt="2026-10-15T09:30:43.330" v="171" actId="207"/>
          <ac:spMkLst>
            <pc:docMk/>
            <pc:sldMk cId="2626528926" sldId="261"/>
            <ac:spMk id="4" creationId="{A37EAB87-D945-081F-D408-45E14E0FAB49}"/>
          </ac:spMkLst>
        </pc:spChg>
        <pc:spChg chg="add mod">
          <ac:chgData name="Kent Søe" userId="e91aadb7-a92b-479a-bbfc-d0212b23a984" providerId="ADAL" clId="{AC8DFBDB-9AB0-4C01-AD0B-82A693E12256}" dt="2026-10-26T07:39:27.617" v="5091" actId="313"/>
          <ac:spMkLst>
            <pc:docMk/>
            <pc:sldMk cId="2626528926" sldId="261"/>
            <ac:spMk id="5" creationId="{D18CB127-7B01-81AE-9128-C01124F7748D}"/>
          </ac:spMkLst>
        </pc:spChg>
        <pc:spChg chg="mod">
          <ac:chgData name="Kent Søe" userId="e91aadb7-a92b-479a-bbfc-d0212b23a984" providerId="ADAL" clId="{AC8DFBDB-9AB0-4C01-AD0B-82A693E12256}" dt="2026-10-16T12:35:14.982" v="341" actId="404"/>
          <ac:spMkLst>
            <pc:docMk/>
            <pc:sldMk cId="2626528926" sldId="261"/>
            <ac:spMk id="3078" creationId="{00000000-0000-0000-0000-000000000000}"/>
          </ac:spMkLst>
        </pc:spChg>
        <pc:spChg chg="add mod">
          <ac:chgData name="Kent Søe" userId="e91aadb7-a92b-479a-bbfc-d0212b23a984" providerId="ADAL" clId="{AC8DFBDB-9AB0-4C01-AD0B-82A693E12256}" dt="2026-10-15T09:29:00.209" v="164" actId="1076"/>
          <ac:spMkLst>
            <pc:docMk/>
            <pc:sldMk cId="2626528926" sldId="261"/>
            <ac:spMk id="6149" creationId="{00000000-0000-0000-0000-000000000000}"/>
          </ac:spMkLst>
        </pc:spChg>
        <pc:picChg chg="mod">
          <ac:chgData name="Kent Søe" userId="e91aadb7-a92b-479a-bbfc-d0212b23a984" providerId="ADAL" clId="{AC8DFBDB-9AB0-4C01-AD0B-82A693E12256}" dt="2026-10-15T09:27:19.348" v="151" actId="1076"/>
          <ac:picMkLst>
            <pc:docMk/>
            <pc:sldMk cId="2626528926" sldId="261"/>
            <ac:picMk id="3074" creationId="{00000000-0000-0000-0000-000000000000}"/>
          </ac:picMkLst>
        </pc:picChg>
      </pc:sldChg>
      <pc:sldChg chg="addSp modSp add modAnim">
        <pc:chgData name="Kent Søe" userId="e91aadb7-a92b-479a-bbfc-d0212b23a984" providerId="ADAL" clId="{AC8DFBDB-9AB0-4C01-AD0B-82A693E12256}" dt="2026-10-25T13:08:24.974" v="4988" actId="1076"/>
        <pc:sldMkLst>
          <pc:docMk/>
          <pc:sldMk cId="0" sldId="294"/>
        </pc:sldMkLst>
        <pc:spChg chg="add mod">
          <ac:chgData name="Kent Søe" userId="e91aadb7-a92b-479a-bbfc-d0212b23a984" providerId="ADAL" clId="{AC8DFBDB-9AB0-4C01-AD0B-82A693E12256}" dt="2026-10-25T13:08:24.974" v="4988" actId="1076"/>
          <ac:spMkLst>
            <pc:docMk/>
            <pc:sldMk cId="0" sldId="294"/>
            <ac:spMk id="2" creationId="{186999E9-79EF-4A6B-F89C-532FAFFDC52E}"/>
          </ac:spMkLst>
        </pc:spChg>
        <pc:spChg chg="mod">
          <ac:chgData name="Kent Søe" userId="e91aadb7-a92b-479a-bbfc-d0212b23a984" providerId="ADAL" clId="{AC8DFBDB-9AB0-4C01-AD0B-82A693E12256}" dt="2026-10-25T10:22:42.869" v="2592" actId="20577"/>
          <ac:spMkLst>
            <pc:docMk/>
            <pc:sldMk cId="0" sldId="294"/>
            <ac:spMk id="74765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5T11:22:18.651" v="327" actId="1036"/>
          <ac:spMkLst>
            <pc:docMk/>
            <pc:sldMk cId="0" sldId="294"/>
            <ac:spMk id="74766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5T11:22:18.651" v="327" actId="1036"/>
          <ac:spMkLst>
            <pc:docMk/>
            <pc:sldMk cId="0" sldId="294"/>
            <ac:spMk id="74767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5T11:22:18.651" v="327" actId="1036"/>
          <ac:spMkLst>
            <pc:docMk/>
            <pc:sldMk cId="0" sldId="294"/>
            <ac:spMk id="74768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5T11:22:18.651" v="327" actId="1036"/>
          <ac:spMkLst>
            <pc:docMk/>
            <pc:sldMk cId="0" sldId="294"/>
            <ac:spMk id="74769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5T11:22:18.651" v="327" actId="1036"/>
          <ac:spMkLst>
            <pc:docMk/>
            <pc:sldMk cId="0" sldId="294"/>
            <ac:spMk id="74770" creationId="{00000000-0000-0000-0000-000000000000}"/>
          </ac:spMkLst>
        </pc:spChg>
      </pc:sldChg>
      <pc:sldChg chg="modSp add">
        <pc:chgData name="Kent Søe" userId="e91aadb7-a92b-479a-bbfc-d0212b23a984" providerId="ADAL" clId="{AC8DFBDB-9AB0-4C01-AD0B-82A693E12256}" dt="2026-10-15T10:11:59.243" v="264" actId="404"/>
        <pc:sldMkLst>
          <pc:docMk/>
          <pc:sldMk cId="0" sldId="330"/>
        </pc:sldMkLst>
        <pc:spChg chg="mod">
          <ac:chgData name="Kent Søe" userId="e91aadb7-a92b-479a-bbfc-d0212b23a984" providerId="ADAL" clId="{AC8DFBDB-9AB0-4C01-AD0B-82A693E12256}" dt="2026-10-15T10:11:59.243" v="264" actId="404"/>
          <ac:spMkLst>
            <pc:docMk/>
            <pc:sldMk cId="0" sldId="330"/>
            <ac:spMk id="17411" creationId="{00000000-0000-0000-0000-000000000000}"/>
          </ac:spMkLst>
        </pc:spChg>
      </pc:sldChg>
      <pc:sldChg chg="modSp mod">
        <pc:chgData name="Kent Søe" userId="e91aadb7-a92b-479a-bbfc-d0212b23a984" providerId="ADAL" clId="{AC8DFBDB-9AB0-4C01-AD0B-82A693E12256}" dt="2026-10-25T13:03:25.635" v="4955" actId="20577"/>
        <pc:sldMkLst>
          <pc:docMk/>
          <pc:sldMk cId="2360654924" sldId="470"/>
        </pc:sldMkLst>
        <pc:spChg chg="mod">
          <ac:chgData name="Kent Søe" userId="e91aadb7-a92b-479a-bbfc-d0212b23a984" providerId="ADAL" clId="{AC8DFBDB-9AB0-4C01-AD0B-82A693E12256}" dt="2026-10-25T13:03:25.635" v="4955" actId="20577"/>
          <ac:spMkLst>
            <pc:docMk/>
            <pc:sldMk cId="2360654924" sldId="470"/>
            <ac:spMk id="99331" creationId="{00000000-0000-0000-0000-000000000000}"/>
          </ac:spMkLst>
        </pc:spChg>
      </pc:sldChg>
      <pc:sldChg chg="delSp modSp mod addAnim delAnim modAnim">
        <pc:chgData name="Kent Søe" userId="e91aadb7-a92b-479a-bbfc-d0212b23a984" providerId="ADAL" clId="{AC8DFBDB-9AB0-4C01-AD0B-82A693E12256}" dt="2026-10-25T13:04:34.291" v="4976" actId="478"/>
        <pc:sldMkLst>
          <pc:docMk/>
          <pc:sldMk cId="2082707447" sldId="477"/>
        </pc:sldMkLst>
        <pc:spChg chg="mod">
          <ac:chgData name="Kent Søe" userId="e91aadb7-a92b-479a-bbfc-d0212b23a984" providerId="ADAL" clId="{AC8DFBDB-9AB0-4C01-AD0B-82A693E12256}" dt="2026-10-15T08:46:19.170" v="19" actId="1038"/>
          <ac:spMkLst>
            <pc:docMk/>
            <pc:sldMk cId="2082707447" sldId="477"/>
            <ac:spMk id="20" creationId="{64F6AC8A-12B0-FD55-361C-FDDC05D444AF}"/>
          </ac:spMkLst>
        </pc:spChg>
        <pc:spChg chg="mod">
          <ac:chgData name="Kent Søe" userId="e91aadb7-a92b-479a-bbfc-d0212b23a984" providerId="ADAL" clId="{AC8DFBDB-9AB0-4C01-AD0B-82A693E12256}" dt="2026-10-15T08:35:25.950" v="7" actId="478"/>
          <ac:spMkLst>
            <pc:docMk/>
            <pc:sldMk cId="2082707447" sldId="477"/>
            <ac:spMk id="102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5T08:35:25.950" v="7" actId="478"/>
          <ac:spMkLst>
            <pc:docMk/>
            <pc:sldMk cId="2082707447" sldId="477"/>
            <ac:spMk id="115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5T08:35:25.950" v="7" actId="478"/>
          <ac:spMkLst>
            <pc:docMk/>
            <pc:sldMk cId="2082707447" sldId="477"/>
            <ac:spMk id="119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5T08:35:25.950" v="7" actId="478"/>
          <ac:spMkLst>
            <pc:docMk/>
            <pc:sldMk cId="2082707447" sldId="477"/>
            <ac:spMk id="239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5T08:35:25.950" v="7" actId="478"/>
          <ac:spMkLst>
            <pc:docMk/>
            <pc:sldMk cId="2082707447" sldId="477"/>
            <ac:spMk id="241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5T08:35:25.950" v="7" actId="478"/>
          <ac:spMkLst>
            <pc:docMk/>
            <pc:sldMk cId="2082707447" sldId="477"/>
            <ac:spMk id="244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5T08:35:25.950" v="7" actId="478"/>
          <ac:spMkLst>
            <pc:docMk/>
            <pc:sldMk cId="2082707447" sldId="477"/>
            <ac:spMk id="248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5T08:35:25.950" v="7" actId="478"/>
          <ac:spMkLst>
            <pc:docMk/>
            <pc:sldMk cId="2082707447" sldId="477"/>
            <ac:spMk id="253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5T08:35:25.950" v="7" actId="478"/>
          <ac:spMkLst>
            <pc:docMk/>
            <pc:sldMk cId="2082707447" sldId="477"/>
            <ac:spMk id="256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5T08:41:37.189" v="10" actId="1076"/>
          <ac:spMkLst>
            <pc:docMk/>
            <pc:sldMk cId="2082707447" sldId="477"/>
            <ac:spMk id="258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6T13:01:32.088" v="564" actId="1036"/>
          <ac:spMkLst>
            <pc:docMk/>
            <pc:sldMk cId="2082707447" sldId="477"/>
            <ac:spMk id="264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6T13:01:32.088" v="564" actId="1036"/>
          <ac:spMkLst>
            <pc:docMk/>
            <pc:sldMk cId="2082707447" sldId="477"/>
            <ac:spMk id="288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6T13:01:32.088" v="564" actId="1036"/>
          <ac:spMkLst>
            <pc:docMk/>
            <pc:sldMk cId="2082707447" sldId="477"/>
            <ac:spMk id="289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25T13:03:36.367" v="4956"/>
          <ac:spMkLst>
            <pc:docMk/>
            <pc:sldMk cId="2082707447" sldId="477"/>
            <ac:spMk id="99331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5T08:35:25.950" v="7" actId="478"/>
          <ac:spMkLst>
            <pc:docMk/>
            <pc:sldMk cId="2082707447" sldId="477"/>
            <ac:spMk id="99372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5T08:29:26.926" v="0"/>
          <ac:spMkLst>
            <pc:docMk/>
            <pc:sldMk cId="2082707447" sldId="477"/>
            <ac:spMk id="99395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6T13:01:32.088" v="564" actId="1036"/>
          <ac:spMkLst>
            <pc:docMk/>
            <pc:sldMk cId="2082707447" sldId="477"/>
            <ac:spMk id="99397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6T13:01:32.088" v="564" actId="1036"/>
          <ac:spMkLst>
            <pc:docMk/>
            <pc:sldMk cId="2082707447" sldId="477"/>
            <ac:spMk id="99398" creationId="{00000000-0000-0000-0000-000000000000}"/>
          </ac:spMkLst>
        </pc:spChg>
        <pc:grpChg chg="mod">
          <ac:chgData name="Kent Søe" userId="e91aadb7-a92b-479a-bbfc-d0212b23a984" providerId="ADAL" clId="{AC8DFBDB-9AB0-4C01-AD0B-82A693E12256}" dt="2026-10-16T13:01:32.088" v="564" actId="1036"/>
          <ac:grpSpMkLst>
            <pc:docMk/>
            <pc:sldMk cId="2082707447" sldId="477"/>
            <ac:grpSpMk id="5" creationId="{00000000-0000-0000-0000-000000000000}"/>
          </ac:grpSpMkLst>
        </pc:grpChg>
        <pc:grpChg chg="mod">
          <ac:chgData name="Kent Søe" userId="e91aadb7-a92b-479a-bbfc-d0212b23a984" providerId="ADAL" clId="{AC8DFBDB-9AB0-4C01-AD0B-82A693E12256}" dt="2026-10-16T13:01:32.088" v="564" actId="1036"/>
          <ac:grpSpMkLst>
            <pc:docMk/>
            <pc:sldMk cId="2082707447" sldId="477"/>
            <ac:grpSpMk id="282" creationId="{00000000-0000-0000-0000-000000000000}"/>
          </ac:grpSpMkLst>
        </pc:grpChg>
      </pc:sldChg>
      <pc:sldChg chg="addSp delSp modSp mod addAnim delAnim modAnim">
        <pc:chgData name="Kent Søe" userId="e91aadb7-a92b-479a-bbfc-d0212b23a984" providerId="ADAL" clId="{AC8DFBDB-9AB0-4C01-AD0B-82A693E12256}" dt="2026-10-25T13:05:24.796" v="4977" actId="478"/>
        <pc:sldMkLst>
          <pc:docMk/>
          <pc:sldMk cId="2482683445" sldId="481"/>
        </pc:sldMkLst>
        <pc:spChg chg="add mod">
          <ac:chgData name="Kent Søe" userId="e91aadb7-a92b-479a-bbfc-d0212b23a984" providerId="ADAL" clId="{AC8DFBDB-9AB0-4C01-AD0B-82A693E12256}" dt="2026-10-16T13:01:54.930" v="591" actId="1035"/>
          <ac:spMkLst>
            <pc:docMk/>
            <pc:sldMk cId="2482683445" sldId="481"/>
            <ac:spMk id="26" creationId="{A8AF1883-47F9-8328-0035-0A142E8060AF}"/>
          </ac:spMkLst>
        </pc:spChg>
        <pc:spChg chg="mod">
          <ac:chgData name="Kent Søe" userId="e91aadb7-a92b-479a-bbfc-d0212b23a984" providerId="ADAL" clId="{AC8DFBDB-9AB0-4C01-AD0B-82A693E12256}" dt="2026-10-15T08:46:44.083" v="25" actId="1035"/>
          <ac:spMkLst>
            <pc:docMk/>
            <pc:sldMk cId="2482683445" sldId="481"/>
            <ac:spMk id="28" creationId="{270305EC-D082-8866-53D8-03C1729B94D7}"/>
          </ac:spMkLst>
        </pc:spChg>
        <pc:spChg chg="mod">
          <ac:chgData name="Kent Søe" userId="e91aadb7-a92b-479a-bbfc-d0212b23a984" providerId="ADAL" clId="{AC8DFBDB-9AB0-4C01-AD0B-82A693E12256}" dt="2026-10-16T12:57:31.698" v="513" actId="1035"/>
          <ac:spMkLst>
            <pc:docMk/>
            <pc:sldMk cId="2482683445" sldId="481"/>
            <ac:spMk id="31" creationId="{00000000-0000-0000-0000-000000000000}"/>
          </ac:spMkLst>
        </pc:spChg>
        <pc:spChg chg="add mod">
          <ac:chgData name="Kent Søe" userId="e91aadb7-a92b-479a-bbfc-d0212b23a984" providerId="ADAL" clId="{AC8DFBDB-9AB0-4C01-AD0B-82A693E12256}" dt="2026-10-16T13:02:10.223" v="599" actId="1036"/>
          <ac:spMkLst>
            <pc:docMk/>
            <pc:sldMk cId="2482683445" sldId="481"/>
            <ac:spMk id="32" creationId="{8ED26201-05E6-799E-9F3A-C4E38341AB88}"/>
          </ac:spMkLst>
        </pc:spChg>
        <pc:spChg chg="mod">
          <ac:chgData name="Kent Søe" userId="e91aadb7-a92b-479a-bbfc-d0212b23a984" providerId="ADAL" clId="{AC8DFBDB-9AB0-4C01-AD0B-82A693E12256}" dt="2026-10-15T08:46:30.449" v="20" actId="478"/>
          <ac:spMkLst>
            <pc:docMk/>
            <pc:sldMk cId="2482683445" sldId="481"/>
            <ac:spMk id="103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5T08:46:30.449" v="20" actId="478"/>
          <ac:spMkLst>
            <pc:docMk/>
            <pc:sldMk cId="2482683445" sldId="481"/>
            <ac:spMk id="105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5T08:46:30.449" v="20" actId="478"/>
          <ac:spMkLst>
            <pc:docMk/>
            <pc:sldMk cId="2482683445" sldId="481"/>
            <ac:spMk id="108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5T08:46:30.449" v="20" actId="478"/>
          <ac:spMkLst>
            <pc:docMk/>
            <pc:sldMk cId="2482683445" sldId="481"/>
            <ac:spMk id="120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5T08:46:30.449" v="20" actId="478"/>
          <ac:spMkLst>
            <pc:docMk/>
            <pc:sldMk cId="2482683445" sldId="481"/>
            <ac:spMk id="192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5T08:46:30.449" v="20" actId="478"/>
          <ac:spMkLst>
            <pc:docMk/>
            <pc:sldMk cId="2482683445" sldId="481"/>
            <ac:spMk id="248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6T12:57:31.698" v="513" actId="1035"/>
          <ac:spMkLst>
            <pc:docMk/>
            <pc:sldMk cId="2482683445" sldId="481"/>
            <ac:spMk id="251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5T08:46:30.449" v="20" actId="478"/>
          <ac:spMkLst>
            <pc:docMk/>
            <pc:sldMk cId="2482683445" sldId="481"/>
            <ac:spMk id="253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5T08:46:30.449" v="20" actId="478"/>
          <ac:spMkLst>
            <pc:docMk/>
            <pc:sldMk cId="2482683445" sldId="481"/>
            <ac:spMk id="254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5T08:55:16.357" v="74" actId="1038"/>
          <ac:spMkLst>
            <pc:docMk/>
            <pc:sldMk cId="2482683445" sldId="481"/>
            <ac:spMk id="258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6T13:01:44.345" v="567" actId="478"/>
          <ac:spMkLst>
            <pc:docMk/>
            <pc:sldMk cId="2482683445" sldId="481"/>
            <ac:spMk id="264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5T09:03:34.709" v="77" actId="1076"/>
          <ac:spMkLst>
            <pc:docMk/>
            <pc:sldMk cId="2482683445" sldId="481"/>
            <ac:spMk id="271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5T09:03:34.709" v="77" actId="1076"/>
          <ac:spMkLst>
            <pc:docMk/>
            <pc:sldMk cId="2482683445" sldId="481"/>
            <ac:spMk id="272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6T12:57:31.698" v="513" actId="1035"/>
          <ac:spMkLst>
            <pc:docMk/>
            <pc:sldMk cId="2482683445" sldId="481"/>
            <ac:spMk id="275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6T12:57:31.698" v="513" actId="1035"/>
          <ac:spMkLst>
            <pc:docMk/>
            <pc:sldMk cId="2482683445" sldId="481"/>
            <ac:spMk id="276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6T12:57:31.698" v="513" actId="1035"/>
          <ac:spMkLst>
            <pc:docMk/>
            <pc:sldMk cId="2482683445" sldId="481"/>
            <ac:spMk id="277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6T12:57:31.698" v="513" actId="1035"/>
          <ac:spMkLst>
            <pc:docMk/>
            <pc:sldMk cId="2482683445" sldId="481"/>
            <ac:spMk id="278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6T12:57:31.698" v="513" actId="1035"/>
          <ac:spMkLst>
            <pc:docMk/>
            <pc:sldMk cId="2482683445" sldId="481"/>
            <ac:spMk id="279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6T12:57:31.698" v="513" actId="1035"/>
          <ac:spMkLst>
            <pc:docMk/>
            <pc:sldMk cId="2482683445" sldId="481"/>
            <ac:spMk id="280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6T12:57:31.698" v="513" actId="1035"/>
          <ac:spMkLst>
            <pc:docMk/>
            <pc:sldMk cId="2482683445" sldId="481"/>
            <ac:spMk id="281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6T13:01:44.345" v="567" actId="478"/>
          <ac:spMkLst>
            <pc:docMk/>
            <pc:sldMk cId="2482683445" sldId="481"/>
            <ac:spMk id="288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6T13:01:44.345" v="567" actId="478"/>
          <ac:spMkLst>
            <pc:docMk/>
            <pc:sldMk cId="2482683445" sldId="481"/>
            <ac:spMk id="289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25T13:03:57.268" v="4973" actId="20577"/>
          <ac:spMkLst>
            <pc:docMk/>
            <pc:sldMk cId="2482683445" sldId="481"/>
            <ac:spMk id="99331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5T08:46:30.449" v="20" actId="478"/>
          <ac:spMkLst>
            <pc:docMk/>
            <pc:sldMk cId="2482683445" sldId="481"/>
            <ac:spMk id="99372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5T08:46:30.449" v="20" actId="478"/>
          <ac:spMkLst>
            <pc:docMk/>
            <pc:sldMk cId="2482683445" sldId="481"/>
            <ac:spMk id="99373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6T12:44:14.015" v="423" actId="1076"/>
          <ac:spMkLst>
            <pc:docMk/>
            <pc:sldMk cId="2482683445" sldId="481"/>
            <ac:spMk id="99395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6T12:57:31.698" v="513" actId="1035"/>
          <ac:spMkLst>
            <pc:docMk/>
            <pc:sldMk cId="2482683445" sldId="481"/>
            <ac:spMk id="99396" creationId="{00000000-0000-0000-0000-000000000000}"/>
          </ac:spMkLst>
        </pc:spChg>
        <pc:grpChg chg="mod">
          <ac:chgData name="Kent Søe" userId="e91aadb7-a92b-479a-bbfc-d0212b23a984" providerId="ADAL" clId="{AC8DFBDB-9AB0-4C01-AD0B-82A693E12256}" dt="2026-10-15T09:03:34.709" v="77" actId="1076"/>
          <ac:grpSpMkLst>
            <pc:docMk/>
            <pc:sldMk cId="2482683445" sldId="481"/>
            <ac:grpSpMk id="270" creationId="{00000000-0000-0000-0000-000000000000}"/>
          </ac:grpSpMkLst>
        </pc:grpChg>
        <pc:grpChg chg="mod">
          <ac:chgData name="Kent Søe" userId="e91aadb7-a92b-479a-bbfc-d0212b23a984" providerId="ADAL" clId="{AC8DFBDB-9AB0-4C01-AD0B-82A693E12256}" dt="2026-10-16T13:01:44.345" v="567" actId="478"/>
          <ac:grpSpMkLst>
            <pc:docMk/>
            <pc:sldMk cId="2482683445" sldId="481"/>
            <ac:grpSpMk id="282" creationId="{00000000-0000-0000-0000-000000000000}"/>
          </ac:grpSpMkLst>
        </pc:grpChg>
        <pc:cxnChg chg="mod">
          <ac:chgData name="Kent Søe" userId="e91aadb7-a92b-479a-bbfc-d0212b23a984" providerId="ADAL" clId="{AC8DFBDB-9AB0-4C01-AD0B-82A693E12256}" dt="2026-10-16T12:47:22.138" v="465" actId="14100"/>
          <ac:cxnSpMkLst>
            <pc:docMk/>
            <pc:sldMk cId="2482683445" sldId="481"/>
            <ac:cxnSpMk id="20" creationId="{00000000-0000-0000-0000-000000000000}"/>
          </ac:cxnSpMkLst>
        </pc:cxnChg>
      </pc:sldChg>
      <pc:sldChg chg="addSp delSp modSp mod addAnim delAnim modAnim">
        <pc:chgData name="Kent Søe" userId="e91aadb7-a92b-479a-bbfc-d0212b23a984" providerId="ADAL" clId="{AC8DFBDB-9AB0-4C01-AD0B-82A693E12256}" dt="2026-10-26T07:02:21.658" v="5069" actId="1038"/>
        <pc:sldMkLst>
          <pc:docMk/>
          <pc:sldMk cId="3155494291" sldId="483"/>
        </pc:sldMkLst>
        <pc:spChg chg="add mod">
          <ac:chgData name="Kent Søe" userId="e91aadb7-a92b-479a-bbfc-d0212b23a984" providerId="ADAL" clId="{AC8DFBDB-9AB0-4C01-AD0B-82A693E12256}" dt="2026-10-26T07:02:21.658" v="5069" actId="1038"/>
          <ac:spMkLst>
            <pc:docMk/>
            <pc:sldMk cId="3155494291" sldId="483"/>
            <ac:spMk id="8" creationId="{B1743723-8C37-F498-8242-E6F90C681C07}"/>
          </ac:spMkLst>
        </pc:spChg>
        <pc:spChg chg="add">
          <ac:chgData name="Kent Søe" userId="e91aadb7-a92b-479a-bbfc-d0212b23a984" providerId="ADAL" clId="{AC8DFBDB-9AB0-4C01-AD0B-82A693E12256}" dt="2026-10-25T13:13:15.659" v="4990" actId="22"/>
          <ac:spMkLst>
            <pc:docMk/>
            <pc:sldMk cId="3155494291" sldId="483"/>
            <ac:spMk id="24" creationId="{3EBA94C3-31E4-565C-8E40-88A775013BBB}"/>
          </ac:spMkLst>
        </pc:spChg>
        <pc:spChg chg="mod">
          <ac:chgData name="Kent Søe" userId="e91aadb7-a92b-479a-bbfc-d0212b23a984" providerId="ADAL" clId="{AC8DFBDB-9AB0-4C01-AD0B-82A693E12256}" dt="2026-10-16T12:58:07.873" v="516" actId="1035"/>
          <ac:spMkLst>
            <pc:docMk/>
            <pc:sldMk cId="3155494291" sldId="483"/>
            <ac:spMk id="31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26T07:02:11.010" v="5060" actId="478"/>
          <ac:spMkLst>
            <pc:docMk/>
            <pc:sldMk cId="3155494291" sldId="483"/>
            <ac:spMk id="102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26T07:02:11.010" v="5060" actId="478"/>
          <ac:spMkLst>
            <pc:docMk/>
            <pc:sldMk cId="3155494291" sldId="483"/>
            <ac:spMk id="109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26T07:02:11.010" v="5060" actId="478"/>
          <ac:spMkLst>
            <pc:docMk/>
            <pc:sldMk cId="3155494291" sldId="483"/>
            <ac:spMk id="112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26T07:02:11.010" v="5060" actId="478"/>
          <ac:spMkLst>
            <pc:docMk/>
            <pc:sldMk cId="3155494291" sldId="483"/>
            <ac:spMk id="119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26T07:02:11.010" v="5060" actId="478"/>
          <ac:spMkLst>
            <pc:docMk/>
            <pc:sldMk cId="3155494291" sldId="483"/>
            <ac:spMk id="120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26T07:02:11.010" v="5060" actId="478"/>
          <ac:spMkLst>
            <pc:docMk/>
            <pc:sldMk cId="3155494291" sldId="483"/>
            <ac:spMk id="238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26T07:02:11.010" v="5060" actId="478"/>
          <ac:spMkLst>
            <pc:docMk/>
            <pc:sldMk cId="3155494291" sldId="483"/>
            <ac:spMk id="241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26T07:02:11.010" v="5060" actId="478"/>
          <ac:spMkLst>
            <pc:docMk/>
            <pc:sldMk cId="3155494291" sldId="483"/>
            <ac:spMk id="242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26T07:02:11.010" v="5060" actId="478"/>
          <ac:spMkLst>
            <pc:docMk/>
            <pc:sldMk cId="3155494291" sldId="483"/>
            <ac:spMk id="245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6T12:58:07.873" v="516" actId="1035"/>
          <ac:spMkLst>
            <pc:docMk/>
            <pc:sldMk cId="3155494291" sldId="483"/>
            <ac:spMk id="251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5T08:45:11.850" v="17" actId="1037"/>
          <ac:spMkLst>
            <pc:docMk/>
            <pc:sldMk cId="3155494291" sldId="483"/>
            <ac:spMk id="258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6T12:57:19.379" v="512" actId="1076"/>
          <ac:spMkLst>
            <pc:docMk/>
            <pc:sldMk cId="3155494291" sldId="483"/>
            <ac:spMk id="259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25T13:05:40.359" v="4979" actId="6549"/>
          <ac:spMkLst>
            <pc:docMk/>
            <pc:sldMk cId="3155494291" sldId="483"/>
            <ac:spMk id="261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25T13:13:40.955" v="4991" actId="1036"/>
          <ac:spMkLst>
            <pc:docMk/>
            <pc:sldMk cId="3155494291" sldId="483"/>
            <ac:spMk id="271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25T13:13:40.955" v="4991" actId="1036"/>
          <ac:spMkLst>
            <pc:docMk/>
            <pc:sldMk cId="3155494291" sldId="483"/>
            <ac:spMk id="272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6T12:58:07.873" v="516" actId="1035"/>
          <ac:spMkLst>
            <pc:docMk/>
            <pc:sldMk cId="3155494291" sldId="483"/>
            <ac:spMk id="275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6T12:58:07.873" v="516" actId="1035"/>
          <ac:spMkLst>
            <pc:docMk/>
            <pc:sldMk cId="3155494291" sldId="483"/>
            <ac:spMk id="276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6T12:58:07.873" v="516" actId="1035"/>
          <ac:spMkLst>
            <pc:docMk/>
            <pc:sldMk cId="3155494291" sldId="483"/>
            <ac:spMk id="277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6T12:58:07.873" v="516" actId="1035"/>
          <ac:spMkLst>
            <pc:docMk/>
            <pc:sldMk cId="3155494291" sldId="483"/>
            <ac:spMk id="278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6T12:58:07.873" v="516" actId="1035"/>
          <ac:spMkLst>
            <pc:docMk/>
            <pc:sldMk cId="3155494291" sldId="483"/>
            <ac:spMk id="279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6T12:58:07.873" v="516" actId="1035"/>
          <ac:spMkLst>
            <pc:docMk/>
            <pc:sldMk cId="3155494291" sldId="483"/>
            <ac:spMk id="280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16T12:58:07.873" v="516" actId="1035"/>
          <ac:spMkLst>
            <pc:docMk/>
            <pc:sldMk cId="3155494291" sldId="483"/>
            <ac:spMk id="281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25T13:06:02.304" v="4986" actId="1035"/>
          <ac:spMkLst>
            <pc:docMk/>
            <pc:sldMk cId="3155494291" sldId="483"/>
            <ac:spMk id="288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25T13:06:02.304" v="4986" actId="1035"/>
          <ac:spMkLst>
            <pc:docMk/>
            <pc:sldMk cId="3155494291" sldId="483"/>
            <ac:spMk id="289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26T07:02:11.010" v="5060" actId="478"/>
          <ac:spMkLst>
            <pc:docMk/>
            <pc:sldMk cId="3155494291" sldId="483"/>
            <ac:spMk id="99373" creationId="{00000000-0000-0000-0000-000000000000}"/>
          </ac:spMkLst>
        </pc:spChg>
        <pc:spChg chg="topLvl">
          <ac:chgData name="Kent Søe" userId="e91aadb7-a92b-479a-bbfc-d0212b23a984" providerId="ADAL" clId="{AC8DFBDB-9AB0-4C01-AD0B-82A693E12256}" dt="2026-10-25T13:13:13.736" v="4989" actId="478"/>
          <ac:spMkLst>
            <pc:docMk/>
            <pc:sldMk cId="3155494291" sldId="483"/>
            <ac:spMk id="99389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25T10:24:41.601" v="2593" actId="948"/>
          <ac:spMkLst>
            <pc:docMk/>
            <pc:sldMk cId="3155494291" sldId="483"/>
            <ac:spMk id="99396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25T13:06:02.304" v="4986" actId="1035"/>
          <ac:spMkLst>
            <pc:docMk/>
            <pc:sldMk cId="3155494291" sldId="483"/>
            <ac:spMk id="99397" creationId="{00000000-0000-0000-0000-000000000000}"/>
          </ac:spMkLst>
        </pc:spChg>
        <pc:spChg chg="mod">
          <ac:chgData name="Kent Søe" userId="e91aadb7-a92b-479a-bbfc-d0212b23a984" providerId="ADAL" clId="{AC8DFBDB-9AB0-4C01-AD0B-82A693E12256}" dt="2026-10-25T13:06:02.304" v="4986" actId="1035"/>
          <ac:spMkLst>
            <pc:docMk/>
            <pc:sldMk cId="3155494291" sldId="483"/>
            <ac:spMk id="99398" creationId="{00000000-0000-0000-0000-000000000000}"/>
          </ac:spMkLst>
        </pc:spChg>
        <pc:grpChg chg="mod">
          <ac:chgData name="Kent Søe" userId="e91aadb7-a92b-479a-bbfc-d0212b23a984" providerId="ADAL" clId="{AC8DFBDB-9AB0-4C01-AD0B-82A693E12256}" dt="2026-10-25T13:06:02.304" v="4986" actId="1035"/>
          <ac:grpSpMkLst>
            <pc:docMk/>
            <pc:sldMk cId="3155494291" sldId="483"/>
            <ac:grpSpMk id="5" creationId="{00000000-0000-0000-0000-000000000000}"/>
          </ac:grpSpMkLst>
        </pc:grpChg>
        <pc:grpChg chg="mod">
          <ac:chgData name="Kent Søe" userId="e91aadb7-a92b-479a-bbfc-d0212b23a984" providerId="ADAL" clId="{AC8DFBDB-9AB0-4C01-AD0B-82A693E12256}" dt="2026-10-25T13:13:40.955" v="4991" actId="1036"/>
          <ac:grpSpMkLst>
            <pc:docMk/>
            <pc:sldMk cId="3155494291" sldId="483"/>
            <ac:grpSpMk id="270" creationId="{00000000-0000-0000-0000-000000000000}"/>
          </ac:grpSpMkLst>
        </pc:grpChg>
        <pc:grpChg chg="mod">
          <ac:chgData name="Kent Søe" userId="e91aadb7-a92b-479a-bbfc-d0212b23a984" providerId="ADAL" clId="{AC8DFBDB-9AB0-4C01-AD0B-82A693E12256}" dt="2026-10-25T13:06:02.304" v="4986" actId="1035"/>
          <ac:grpSpMkLst>
            <pc:docMk/>
            <pc:sldMk cId="3155494291" sldId="483"/>
            <ac:grpSpMk id="282" creationId="{00000000-0000-0000-0000-000000000000}"/>
          </ac:grpSpMkLst>
        </pc:grpChg>
        <pc:cxnChg chg="mod">
          <ac:chgData name="Kent Søe" userId="e91aadb7-a92b-479a-bbfc-d0212b23a984" providerId="ADAL" clId="{AC8DFBDB-9AB0-4C01-AD0B-82A693E12256}" dt="2026-10-16T12:58:13.278" v="517" actId="14100"/>
          <ac:cxnSpMkLst>
            <pc:docMk/>
            <pc:sldMk cId="3155494291" sldId="483"/>
            <ac:cxnSpMk id="20" creationId="{00000000-0000-0000-0000-000000000000}"/>
          </ac:cxnSpMkLst>
        </pc:cxnChg>
      </pc:sldChg>
      <pc:sldChg chg="addSp delSp modSp mod modAnim">
        <pc:chgData name="Kent Søe" userId="e91aadb7-a92b-479a-bbfc-d0212b23a984" providerId="ADAL" clId="{AC8DFBDB-9AB0-4C01-AD0B-82A693E12256}" dt="2026-10-26T07:03:07.877" v="5073"/>
        <pc:sldMkLst>
          <pc:docMk/>
          <pc:sldMk cId="4001071341" sldId="484"/>
        </pc:sldMkLst>
        <pc:spChg chg="add mod">
          <ac:chgData name="Kent Søe" userId="e91aadb7-a92b-479a-bbfc-d0212b23a984" providerId="ADAL" clId="{AC8DFBDB-9AB0-4C01-AD0B-82A693E12256}" dt="2026-10-16T13:30:18.603" v="1022" actId="208"/>
          <ac:spMkLst>
            <pc:docMk/>
            <pc:sldMk cId="4001071341" sldId="484"/>
            <ac:spMk id="3" creationId="{ED7B1C16-5736-5BF3-B2EB-A8BCF1D7DEBA}"/>
          </ac:spMkLst>
        </pc:spChg>
        <pc:spChg chg="mod">
          <ac:chgData name="Kent Søe" userId="e91aadb7-a92b-479a-bbfc-d0212b23a984" providerId="ADAL" clId="{AC8DFBDB-9AB0-4C01-AD0B-82A693E12256}" dt="2026-10-16T13:05:32.058" v="609" actId="20577"/>
          <ac:spMkLst>
            <pc:docMk/>
            <pc:sldMk cId="4001071341" sldId="484"/>
            <ac:spMk id="23" creationId="{2C081228-E608-0FE9-CDDB-E923DB6885DD}"/>
          </ac:spMkLst>
        </pc:spChg>
        <pc:spChg chg="mod">
          <ac:chgData name="Kent Søe" userId="e91aadb7-a92b-479a-bbfc-d0212b23a984" providerId="ADAL" clId="{AC8DFBDB-9AB0-4C01-AD0B-82A693E12256}" dt="2026-10-16T13:29:27.505" v="1016" actId="1037"/>
          <ac:spMkLst>
            <pc:docMk/>
            <pc:sldMk cId="4001071341" sldId="484"/>
            <ac:spMk id="31" creationId="{87AA26C8-F2BD-0A64-996F-D29B9E16225F}"/>
          </ac:spMkLst>
        </pc:spChg>
        <pc:spChg chg="mod">
          <ac:chgData name="Kent Søe" userId="e91aadb7-a92b-479a-bbfc-d0212b23a984" providerId="ADAL" clId="{AC8DFBDB-9AB0-4C01-AD0B-82A693E12256}" dt="2026-10-16T13:05:36.762" v="613" actId="20577"/>
          <ac:spMkLst>
            <pc:docMk/>
            <pc:sldMk cId="4001071341" sldId="484"/>
            <ac:spMk id="39" creationId="{892F58B5-051E-D030-979C-CA68723372BB}"/>
          </ac:spMkLst>
        </pc:spChg>
        <pc:spChg chg="mod">
          <ac:chgData name="Kent Søe" userId="e91aadb7-a92b-479a-bbfc-d0212b23a984" providerId="ADAL" clId="{AC8DFBDB-9AB0-4C01-AD0B-82A693E12256}" dt="2026-10-25T10:52:03.485" v="3029" actId="20577"/>
          <ac:spMkLst>
            <pc:docMk/>
            <pc:sldMk cId="4001071341" sldId="484"/>
            <ac:spMk id="3075" creationId="{F6747472-16E1-9EB5-98AE-4F9F8EB20721}"/>
          </ac:spMkLst>
        </pc:spChg>
        <pc:grpChg chg="mod">
          <ac:chgData name="Kent Søe" userId="e91aadb7-a92b-479a-bbfc-d0212b23a984" providerId="ADAL" clId="{AC8DFBDB-9AB0-4C01-AD0B-82A693E12256}" dt="2026-10-16T13:28:07.047" v="1006" actId="1037"/>
          <ac:grpSpMkLst>
            <pc:docMk/>
            <pc:sldMk cId="4001071341" sldId="484"/>
            <ac:grpSpMk id="3077" creationId="{04C6C826-2495-25A5-B113-EE03D55BE0E5}"/>
          </ac:grpSpMkLst>
        </pc:grpChg>
        <pc:grpChg chg="mod">
          <ac:chgData name="Kent Søe" userId="e91aadb7-a92b-479a-bbfc-d0212b23a984" providerId="ADAL" clId="{AC8DFBDB-9AB0-4C01-AD0B-82A693E12256}" dt="2026-10-16T13:29:27.505" v="1016" actId="1037"/>
          <ac:grpSpMkLst>
            <pc:docMk/>
            <pc:sldMk cId="4001071341" sldId="484"/>
            <ac:grpSpMk id="3078" creationId="{196AE187-6564-A202-808C-ABD61E55F860}"/>
          </ac:grpSpMkLst>
        </pc:grpChg>
        <pc:grpChg chg="mod">
          <ac:chgData name="Kent Søe" userId="e91aadb7-a92b-479a-bbfc-d0212b23a984" providerId="ADAL" clId="{AC8DFBDB-9AB0-4C01-AD0B-82A693E12256}" dt="2026-10-16T13:29:42.120" v="1018" actId="1037"/>
          <ac:grpSpMkLst>
            <pc:docMk/>
            <pc:sldMk cId="4001071341" sldId="484"/>
            <ac:grpSpMk id="3079" creationId="{2759AA73-53DA-3C0D-361A-D63CD4055456}"/>
          </ac:grpSpMkLst>
        </pc:grpChg>
      </pc:sldChg>
      <pc:sldChg chg="addSp delSp modSp mod ord delAnim modAnim">
        <pc:chgData name="Kent Søe" userId="e91aadb7-a92b-479a-bbfc-d0212b23a984" providerId="ADAL" clId="{AC8DFBDB-9AB0-4C01-AD0B-82A693E12256}" dt="2026-10-26T07:12:25.401" v="5075" actId="20577"/>
        <pc:sldMkLst>
          <pc:docMk/>
          <pc:sldMk cId="2887451245" sldId="489"/>
        </pc:sldMkLst>
        <pc:spChg chg="mod">
          <ac:chgData name="Kent Søe" userId="e91aadb7-a92b-479a-bbfc-d0212b23a984" providerId="ADAL" clId="{AC8DFBDB-9AB0-4C01-AD0B-82A693E12256}" dt="2026-10-26T07:12:22.290" v="5074" actId="20577"/>
          <ac:spMkLst>
            <pc:docMk/>
            <pc:sldMk cId="2887451245" sldId="489"/>
            <ac:spMk id="12" creationId="{6DFE8927-809A-8891-0D97-07897F9115D3}"/>
          </ac:spMkLst>
        </pc:spChg>
        <pc:spChg chg="add mod">
          <ac:chgData name="Kent Søe" userId="e91aadb7-a92b-479a-bbfc-d0212b23a984" providerId="ADAL" clId="{AC8DFBDB-9AB0-4C01-AD0B-82A693E12256}" dt="2026-10-26T07:12:25.401" v="5075" actId="20577"/>
          <ac:spMkLst>
            <pc:docMk/>
            <pc:sldMk cId="2887451245" sldId="489"/>
            <ac:spMk id="68" creationId="{2087FA5A-3A85-4976-481D-582368849CD4}"/>
          </ac:spMkLst>
        </pc:spChg>
      </pc:sldChg>
      <pc:sldChg chg="addSp delSp modSp mod addAnim delAnim modAnim">
        <pc:chgData name="Kent Søe" userId="e91aadb7-a92b-479a-bbfc-d0212b23a984" providerId="ADAL" clId="{AC8DFBDB-9AB0-4C01-AD0B-82A693E12256}" dt="2026-10-26T07:50:53.172" v="5094" actId="20577"/>
        <pc:sldMkLst>
          <pc:docMk/>
          <pc:sldMk cId="2033974876" sldId="490"/>
        </pc:sldMkLst>
        <pc:spChg chg="add mod">
          <ac:chgData name="Kent Søe" userId="e91aadb7-a92b-479a-bbfc-d0212b23a984" providerId="ADAL" clId="{AC8DFBDB-9AB0-4C01-AD0B-82A693E12256}" dt="2026-10-26T07:50:53.172" v="5094" actId="20577"/>
          <ac:spMkLst>
            <pc:docMk/>
            <pc:sldMk cId="2033974876" sldId="490"/>
            <ac:spMk id="39" creationId="{6AC32555-0A60-9950-F9B6-1AAC9D100BC3}"/>
          </ac:spMkLst>
        </pc:spChg>
      </pc:sldChg>
      <pc:sldChg chg="addSp delSp modSp mod delAnim modAnim">
        <pc:chgData name="Kent Søe" userId="e91aadb7-a92b-479a-bbfc-d0212b23a984" providerId="ADAL" clId="{AC8DFBDB-9AB0-4C01-AD0B-82A693E12256}" dt="2026-10-26T07:18:10.986" v="5089" actId="6549"/>
        <pc:sldMkLst>
          <pc:docMk/>
          <pc:sldMk cId="1216530957" sldId="491"/>
        </pc:sldMkLst>
        <pc:spChg chg="mod">
          <ac:chgData name="Kent Søe" userId="e91aadb7-a92b-479a-bbfc-d0212b23a984" providerId="ADAL" clId="{AC8DFBDB-9AB0-4C01-AD0B-82A693E12256}" dt="2026-10-26T07:18:10.986" v="5089" actId="6549"/>
          <ac:spMkLst>
            <pc:docMk/>
            <pc:sldMk cId="1216530957" sldId="491"/>
            <ac:spMk id="24" creationId="{55606CAD-C719-5CDF-F9F5-C66BB452650C}"/>
          </ac:spMkLst>
        </pc:spChg>
      </pc:sldChg>
      <pc:sldChg chg="addSp delSp modSp add mod">
        <pc:chgData name="Kent Søe" userId="e91aadb7-a92b-479a-bbfc-d0212b23a984" providerId="ADAL" clId="{AC8DFBDB-9AB0-4C01-AD0B-82A693E12256}" dt="2026-10-16T11:54:22.380" v="336" actId="20577"/>
        <pc:sldMkLst>
          <pc:docMk/>
          <pc:sldMk cId="1034871618" sldId="499"/>
        </pc:sldMkLst>
        <pc:spChg chg="mod">
          <ac:chgData name="Kent Søe" userId="e91aadb7-a92b-479a-bbfc-d0212b23a984" providerId="ADAL" clId="{AC8DFBDB-9AB0-4C01-AD0B-82A693E12256}" dt="2026-10-16T11:54:22.380" v="336" actId="20577"/>
          <ac:spMkLst>
            <pc:docMk/>
            <pc:sldMk cId="1034871618" sldId="499"/>
            <ac:spMk id="4103" creationId="{76FE167B-B498-5F15-E85E-B48821CB442B}"/>
          </ac:spMkLst>
        </pc:spChg>
        <pc:picChg chg="mod">
          <ac:chgData name="Kent Søe" userId="e91aadb7-a92b-479a-bbfc-d0212b23a984" providerId="ADAL" clId="{AC8DFBDB-9AB0-4C01-AD0B-82A693E12256}" dt="2026-10-15T09:58:29.856" v="250" actId="1076"/>
          <ac:picMkLst>
            <pc:docMk/>
            <pc:sldMk cId="1034871618" sldId="499"/>
            <ac:picMk id="5" creationId="{6EBADB14-5DB4-2DE1-C7BE-C67295E42E6B}"/>
          </ac:picMkLst>
        </pc:picChg>
        <pc:picChg chg="mod">
          <ac:chgData name="Kent Søe" userId="e91aadb7-a92b-479a-bbfc-d0212b23a984" providerId="ADAL" clId="{AC8DFBDB-9AB0-4C01-AD0B-82A693E12256}" dt="2026-10-15T09:58:40.535" v="252" actId="1076"/>
          <ac:picMkLst>
            <pc:docMk/>
            <pc:sldMk cId="1034871618" sldId="499"/>
            <ac:picMk id="9" creationId="{642C289B-6F9F-B03E-8C6B-A5FAF54D61AB}"/>
          </ac:picMkLst>
        </pc:picChg>
        <pc:picChg chg="add">
          <ac:chgData name="Kent Søe" userId="e91aadb7-a92b-479a-bbfc-d0212b23a984" providerId="ADAL" clId="{AC8DFBDB-9AB0-4C01-AD0B-82A693E12256}" dt="2026-10-15T10:00:34.249" v="253"/>
          <ac:picMkLst>
            <pc:docMk/>
            <pc:sldMk cId="1034871618" sldId="499"/>
            <ac:picMk id="11" creationId="{CFCDFB1C-2A49-E23B-6733-F4D145E2ED1D}"/>
          </ac:picMkLst>
        </pc:picChg>
      </pc:sldChg>
      <pc:sldChg chg="delSp modSp add">
        <pc:chgData name="Kent Søe" userId="e91aadb7-a92b-479a-bbfc-d0212b23a984" providerId="ADAL" clId="{AC8DFBDB-9AB0-4C01-AD0B-82A693E12256}" dt="2026-10-15T10:12:17.969" v="267" actId="404"/>
        <pc:sldMkLst>
          <pc:docMk/>
          <pc:sldMk cId="3022852872" sldId="555"/>
        </pc:sldMkLst>
        <pc:spChg chg="mod">
          <ac:chgData name="Kent Søe" userId="e91aadb7-a92b-479a-bbfc-d0212b23a984" providerId="ADAL" clId="{AC8DFBDB-9AB0-4C01-AD0B-82A693E12256}" dt="2026-10-15T10:12:17.969" v="267" actId="404"/>
          <ac:spMkLst>
            <pc:docMk/>
            <pc:sldMk cId="3022852872" sldId="555"/>
            <ac:spMk id="3" creationId="{2AB7F591-77C9-9041-DD6D-F824BD027766}"/>
          </ac:spMkLst>
        </pc:spChg>
      </pc:sldChg>
      <pc:sldChg chg="delSp modSp add">
        <pc:chgData name="Kent Søe" userId="e91aadb7-a92b-479a-bbfc-d0212b23a984" providerId="ADAL" clId="{AC8DFBDB-9AB0-4C01-AD0B-82A693E12256}" dt="2026-10-15T10:12:10.006" v="266" actId="404"/>
        <pc:sldMkLst>
          <pc:docMk/>
          <pc:sldMk cId="2960453675" sldId="556"/>
        </pc:sldMkLst>
        <pc:spChg chg="mod">
          <ac:chgData name="Kent Søe" userId="e91aadb7-a92b-479a-bbfc-d0212b23a984" providerId="ADAL" clId="{AC8DFBDB-9AB0-4C01-AD0B-82A693E12256}" dt="2026-10-15T10:12:10.006" v="266" actId="404"/>
          <ac:spMkLst>
            <pc:docMk/>
            <pc:sldMk cId="2960453675" sldId="556"/>
            <ac:spMk id="3" creationId="{811CD845-2A19-74BB-837B-EB9168126A8C}"/>
          </ac:spMkLst>
        </pc:spChg>
      </pc:sldChg>
      <pc:sldChg chg="delSp modSp add">
        <pc:chgData name="Kent Søe" userId="e91aadb7-a92b-479a-bbfc-d0212b23a984" providerId="ADAL" clId="{AC8DFBDB-9AB0-4C01-AD0B-82A693E12256}" dt="2026-10-15T10:12:03.315" v="265" actId="404"/>
        <pc:sldMkLst>
          <pc:docMk/>
          <pc:sldMk cId="380309929" sldId="557"/>
        </pc:sldMkLst>
        <pc:spChg chg="mod">
          <ac:chgData name="Kent Søe" userId="e91aadb7-a92b-479a-bbfc-d0212b23a984" providerId="ADAL" clId="{AC8DFBDB-9AB0-4C01-AD0B-82A693E12256}" dt="2026-10-15T10:12:03.315" v="265" actId="404"/>
          <ac:spMkLst>
            <pc:docMk/>
            <pc:sldMk cId="380309929" sldId="557"/>
            <ac:spMk id="7" creationId="{F5A49398-A294-88DD-A4B7-FCAAED1919D3}"/>
          </ac:spMkLst>
        </pc:spChg>
      </pc:sldChg>
      <pc:sldChg chg="modSp add mod modAnim">
        <pc:chgData name="Kent Søe" userId="e91aadb7-a92b-479a-bbfc-d0212b23a984" providerId="ADAL" clId="{AC8DFBDB-9AB0-4C01-AD0B-82A693E12256}" dt="2026-10-26T06:32:37.078" v="5038"/>
        <pc:sldMkLst>
          <pc:docMk/>
          <pc:sldMk cId="3800515457" sldId="585"/>
        </pc:sldMkLst>
      </pc:sldChg>
      <pc:sldChg chg="delSp modSp add mod modTransition modNotesTx">
        <pc:chgData name="Kent Søe" userId="e91aadb7-a92b-479a-bbfc-d0212b23a984" providerId="ADAL" clId="{AC8DFBDB-9AB0-4C01-AD0B-82A693E12256}" dt="2026-10-25T13:00:24.080" v="4902" actId="6549"/>
        <pc:sldMkLst>
          <pc:docMk/>
          <pc:sldMk cId="3791729030" sldId="586"/>
        </pc:sldMkLst>
        <pc:spChg chg="mod">
          <ac:chgData name="Kent Søe" userId="e91aadb7-a92b-479a-bbfc-d0212b23a984" providerId="ADAL" clId="{AC8DFBDB-9AB0-4C01-AD0B-82A693E12256}" dt="2026-10-15T10:11:47.899" v="262" actId="404"/>
          <ac:spMkLst>
            <pc:docMk/>
            <pc:sldMk cId="3791729030" sldId="586"/>
            <ac:spMk id="10" creationId="{7E700E7F-0FFA-3371-9759-5998E67C7C1B}"/>
          </ac:spMkLst>
        </pc:spChg>
        <pc:spChg chg="mod">
          <ac:chgData name="Kent Søe" userId="e91aadb7-a92b-479a-bbfc-d0212b23a984" providerId="ADAL" clId="{AC8DFBDB-9AB0-4C01-AD0B-82A693E12256}" dt="2026-10-16T12:37:21.634" v="366" actId="14100"/>
          <ac:spMkLst>
            <pc:docMk/>
            <pc:sldMk cId="3791729030" sldId="586"/>
            <ac:spMk id="18" creationId="{00000000-0000-0000-0000-000000000000}"/>
          </ac:spMkLst>
        </pc:spChg>
      </pc:sldChg>
      <pc:sldChg chg="add">
        <pc:chgData name="Kent Søe" userId="e91aadb7-a92b-479a-bbfc-d0212b23a984" providerId="ADAL" clId="{AC8DFBDB-9AB0-4C01-AD0B-82A693E12256}" dt="2026-10-15T10:13:22.791" v="271"/>
        <pc:sldMkLst>
          <pc:docMk/>
          <pc:sldMk cId="1506881511" sldId="587"/>
        </pc:sldMkLst>
      </pc:sldChg>
      <pc:sldChg chg="addSp delSp modSp add mod modTransition modAnim">
        <pc:chgData name="Kent Søe" userId="e91aadb7-a92b-479a-bbfc-d0212b23a984" providerId="ADAL" clId="{AC8DFBDB-9AB0-4C01-AD0B-82A693E12256}" dt="2026-10-25T10:20:56.157" v="2556"/>
        <pc:sldMkLst>
          <pc:docMk/>
          <pc:sldMk cId="156210134" sldId="588"/>
        </pc:sldMkLst>
        <pc:spChg chg="add mod">
          <ac:chgData name="Kent Søe" userId="e91aadb7-a92b-479a-bbfc-d0212b23a984" providerId="ADAL" clId="{AC8DFBDB-9AB0-4C01-AD0B-82A693E12256}" dt="2026-10-19T07:13:38.418" v="1332" actId="1076"/>
          <ac:spMkLst>
            <pc:docMk/>
            <pc:sldMk cId="156210134" sldId="588"/>
            <ac:spMk id="6" creationId="{06CCB33F-F3F8-0B5C-57D3-3A7E0315DFA4}"/>
          </ac:spMkLst>
        </pc:spChg>
      </pc:sldChg>
      <pc:sldChg chg="modSp add mod modTransition">
        <pc:chgData name="Kent Søe" userId="e91aadb7-a92b-479a-bbfc-d0212b23a984" providerId="ADAL" clId="{AC8DFBDB-9AB0-4C01-AD0B-82A693E12256}" dt="2026-10-22T13:34:08.502" v="2549"/>
        <pc:sldMkLst>
          <pc:docMk/>
          <pc:sldMk cId="1327010095" sldId="589"/>
        </pc:sldMkLst>
        <pc:spChg chg="mod">
          <ac:chgData name="Kent Søe" userId="e91aadb7-a92b-479a-bbfc-d0212b23a984" providerId="ADAL" clId="{AC8DFBDB-9AB0-4C01-AD0B-82A693E12256}" dt="2026-10-19T07:16:05.003" v="1347" actId="115"/>
          <ac:spMkLst>
            <pc:docMk/>
            <pc:sldMk cId="1327010095" sldId="589"/>
            <ac:spMk id="6" creationId="{C64F9F25-EA0E-2A26-5D16-1AB0FD9EB063}"/>
          </ac:spMkLst>
        </pc:spChg>
      </pc:sldChg>
      <pc:sldChg chg="modSp add mod modTransition">
        <pc:chgData name="Kent Søe" userId="e91aadb7-a92b-479a-bbfc-d0212b23a984" providerId="ADAL" clId="{AC8DFBDB-9AB0-4C01-AD0B-82A693E12256}" dt="2026-10-22T13:35:56.380" v="2550"/>
        <pc:sldMkLst>
          <pc:docMk/>
          <pc:sldMk cId="1504177940" sldId="590"/>
        </pc:sldMkLst>
        <pc:spChg chg="mod">
          <ac:chgData name="Kent Søe" userId="e91aadb7-a92b-479a-bbfc-d0212b23a984" providerId="ADAL" clId="{AC8DFBDB-9AB0-4C01-AD0B-82A693E12256}" dt="2026-10-19T07:15:56.445" v="1346" actId="115"/>
          <ac:spMkLst>
            <pc:docMk/>
            <pc:sldMk cId="1504177940" sldId="590"/>
            <ac:spMk id="6" creationId="{2335D976-9404-A7F7-1EE2-FC1F27F83E54}"/>
          </ac:spMkLst>
        </pc:spChg>
      </pc:sldChg>
      <pc:sldChg chg="addSp delSp modSp add mod modAnim">
        <pc:chgData name="Kent Søe" userId="e91aadb7-a92b-479a-bbfc-d0212b23a984" providerId="ADAL" clId="{AC8DFBDB-9AB0-4C01-AD0B-82A693E12256}" dt="2026-10-25T13:23:59.101" v="5037" actId="1036"/>
        <pc:sldMkLst>
          <pc:docMk/>
          <pc:sldMk cId="2321435879" sldId="592"/>
        </pc:sldMkLst>
        <pc:spChg chg="add mod">
          <ac:chgData name="Kent Søe" userId="e91aadb7-a92b-479a-bbfc-d0212b23a984" providerId="ADAL" clId="{AC8DFBDB-9AB0-4C01-AD0B-82A693E12256}" dt="2026-10-25T11:53:11.514" v="3654" actId="20577"/>
          <ac:spMkLst>
            <pc:docMk/>
            <pc:sldMk cId="2321435879" sldId="592"/>
            <ac:spMk id="4" creationId="{E3137373-8715-DD2D-30F6-6A5D22A473DD}"/>
          </ac:spMkLst>
        </pc:spChg>
        <pc:spChg chg="add mod">
          <ac:chgData name="Kent Søe" userId="e91aadb7-a92b-479a-bbfc-d0212b23a984" providerId="ADAL" clId="{AC8DFBDB-9AB0-4C01-AD0B-82A693E12256}" dt="2026-10-25T11:57:00.428" v="3870" actId="255"/>
          <ac:spMkLst>
            <pc:docMk/>
            <pc:sldMk cId="2321435879" sldId="592"/>
            <ac:spMk id="5" creationId="{4588A0CE-4A52-6231-7E91-3FAE7B58E142}"/>
          </ac:spMkLst>
        </pc:spChg>
        <pc:spChg chg="add mod">
          <ac:chgData name="Kent Søe" userId="e91aadb7-a92b-479a-bbfc-d0212b23a984" providerId="ADAL" clId="{AC8DFBDB-9AB0-4C01-AD0B-82A693E12256}" dt="2026-10-25T11:57:13.341" v="3872" actId="255"/>
          <ac:spMkLst>
            <pc:docMk/>
            <pc:sldMk cId="2321435879" sldId="592"/>
            <ac:spMk id="6" creationId="{C592C2C9-24D1-686A-C27A-FDF0811EBDE4}"/>
          </ac:spMkLst>
        </pc:spChg>
        <pc:spChg chg="add mod">
          <ac:chgData name="Kent Søe" userId="e91aadb7-a92b-479a-bbfc-d0212b23a984" providerId="ADAL" clId="{AC8DFBDB-9AB0-4C01-AD0B-82A693E12256}" dt="2026-10-25T11:58:09.397" v="4017" actId="20577"/>
          <ac:spMkLst>
            <pc:docMk/>
            <pc:sldMk cId="2321435879" sldId="592"/>
            <ac:spMk id="8" creationId="{86C1105D-7EFC-140E-F728-075BBCAE002F}"/>
          </ac:spMkLst>
        </pc:spChg>
        <pc:spChg chg="mod">
          <ac:chgData name="Kent Søe" userId="e91aadb7-a92b-479a-bbfc-d0212b23a984" providerId="ADAL" clId="{AC8DFBDB-9AB0-4C01-AD0B-82A693E12256}" dt="2026-10-25T11:57:07.043" v="3871" actId="255"/>
          <ac:spMkLst>
            <pc:docMk/>
            <pc:sldMk cId="2321435879" sldId="592"/>
            <ac:spMk id="3074" creationId="{393263A5-36DD-EBBD-316D-D2B93DD48C26}"/>
          </ac:spMkLst>
        </pc:spChg>
      </pc:sldChg>
      <pc:sldChg chg="addSp delSp modSp add mod ord modAnim">
        <pc:chgData name="Kent Søe" userId="e91aadb7-a92b-479a-bbfc-d0212b23a984" providerId="ADAL" clId="{AC8DFBDB-9AB0-4C01-AD0B-82A693E12256}" dt="2026-10-25T13:22:57.597" v="5025"/>
        <pc:sldMkLst>
          <pc:docMk/>
          <pc:sldMk cId="623320423" sldId="593"/>
        </pc:sldMkLst>
        <pc:spChg chg="mod">
          <ac:chgData name="Kent Søe" userId="e91aadb7-a92b-479a-bbfc-d0212b23a984" providerId="ADAL" clId="{AC8DFBDB-9AB0-4C01-AD0B-82A693E12256}" dt="2026-10-25T12:04:06.074" v="4266" actId="5793"/>
          <ac:spMkLst>
            <pc:docMk/>
            <pc:sldMk cId="623320423" sldId="593"/>
            <ac:spMk id="4" creationId="{8FE178DD-AC8F-7066-F169-6F1EFB602890}"/>
          </ac:spMkLst>
        </pc:spChg>
        <pc:spChg chg="mod">
          <ac:chgData name="Kent Søe" userId="e91aadb7-a92b-479a-bbfc-d0212b23a984" providerId="ADAL" clId="{AC8DFBDB-9AB0-4C01-AD0B-82A693E12256}" dt="2026-10-25T12:30:07.770" v="4600" actId="6549"/>
          <ac:spMkLst>
            <pc:docMk/>
            <pc:sldMk cId="623320423" sldId="593"/>
            <ac:spMk id="7" creationId="{4130D16F-AF4A-00CA-36E3-071CE5A2C265}"/>
          </ac:spMkLst>
        </pc:spChg>
        <pc:spChg chg="mod">
          <ac:chgData name="Kent Søe" userId="e91aadb7-a92b-479a-bbfc-d0212b23a984" providerId="ADAL" clId="{AC8DFBDB-9AB0-4C01-AD0B-82A693E12256}" dt="2026-10-25T12:53:08.917" v="4884" actId="1076"/>
          <ac:spMkLst>
            <pc:docMk/>
            <pc:sldMk cId="623320423" sldId="593"/>
            <ac:spMk id="26" creationId="{DE56CD42-2459-0893-6B08-D63A3451956D}"/>
          </ac:spMkLst>
        </pc:spChg>
        <pc:spChg chg="mod">
          <ac:chgData name="Kent Søe" userId="e91aadb7-a92b-479a-bbfc-d0212b23a984" providerId="ADAL" clId="{AC8DFBDB-9AB0-4C01-AD0B-82A693E12256}" dt="2026-10-25T12:49:25.591" v="4756" actId="6549"/>
          <ac:spMkLst>
            <pc:docMk/>
            <pc:sldMk cId="623320423" sldId="593"/>
            <ac:spMk id="3097" creationId="{6B68D9E7-0B69-5C10-C94F-A2806F8C588A}"/>
          </ac:spMkLst>
        </pc:spChg>
        <pc:spChg chg="add mod">
          <ac:chgData name="Kent Søe" userId="e91aadb7-a92b-479a-bbfc-d0212b23a984" providerId="ADAL" clId="{AC8DFBDB-9AB0-4C01-AD0B-82A693E12256}" dt="2026-10-25T12:40:53.133" v="4673" actId="1035"/>
          <ac:spMkLst>
            <pc:docMk/>
            <pc:sldMk cId="623320423" sldId="593"/>
            <ac:spMk id="3108" creationId="{D7FAE27B-CE49-B984-FB5B-2D34CAED9589}"/>
          </ac:spMkLst>
        </pc:spChg>
        <pc:spChg chg="add mod">
          <ac:chgData name="Kent Søe" userId="e91aadb7-a92b-479a-bbfc-d0212b23a984" providerId="ADAL" clId="{AC8DFBDB-9AB0-4C01-AD0B-82A693E12256}" dt="2026-10-25T12:40:53.133" v="4673" actId="1035"/>
          <ac:spMkLst>
            <pc:docMk/>
            <pc:sldMk cId="623320423" sldId="593"/>
            <ac:spMk id="3112" creationId="{318B5B87-61CD-3679-5E8B-893FF256EB43}"/>
          </ac:spMkLst>
        </pc:spChg>
        <pc:spChg chg="add mod">
          <ac:chgData name="Kent Søe" userId="e91aadb7-a92b-479a-bbfc-d0212b23a984" providerId="ADAL" clId="{AC8DFBDB-9AB0-4C01-AD0B-82A693E12256}" dt="2026-10-25T12:40:53.133" v="4673" actId="1035"/>
          <ac:spMkLst>
            <pc:docMk/>
            <pc:sldMk cId="623320423" sldId="593"/>
            <ac:spMk id="3114" creationId="{E9882183-108C-21C5-2D6D-46A007A5195A}"/>
          </ac:spMkLst>
        </pc:spChg>
        <pc:spChg chg="add mod">
          <ac:chgData name="Kent Søe" userId="e91aadb7-a92b-479a-bbfc-d0212b23a984" providerId="ADAL" clId="{AC8DFBDB-9AB0-4C01-AD0B-82A693E12256}" dt="2026-10-25T12:40:53.133" v="4673" actId="1035"/>
          <ac:spMkLst>
            <pc:docMk/>
            <pc:sldMk cId="623320423" sldId="593"/>
            <ac:spMk id="3122" creationId="{A195B810-95FE-332F-6D4F-4B07C59D953F}"/>
          </ac:spMkLst>
        </pc:spChg>
        <pc:spChg chg="add mod">
          <ac:chgData name="Kent Søe" userId="e91aadb7-a92b-479a-bbfc-d0212b23a984" providerId="ADAL" clId="{AC8DFBDB-9AB0-4C01-AD0B-82A693E12256}" dt="2026-10-25T12:52:51.123" v="4882" actId="1035"/>
          <ac:spMkLst>
            <pc:docMk/>
            <pc:sldMk cId="623320423" sldId="593"/>
            <ac:spMk id="3127" creationId="{C09752A8-01A6-822F-AB32-3346F8189FF9}"/>
          </ac:spMkLst>
        </pc:spChg>
        <pc:spChg chg="add mod">
          <ac:chgData name="Kent Søe" userId="e91aadb7-a92b-479a-bbfc-d0212b23a984" providerId="ADAL" clId="{AC8DFBDB-9AB0-4C01-AD0B-82A693E12256}" dt="2026-10-25T12:52:51.123" v="4882" actId="1035"/>
          <ac:spMkLst>
            <pc:docMk/>
            <pc:sldMk cId="623320423" sldId="593"/>
            <ac:spMk id="3132" creationId="{4E0B031F-6146-6D20-58DD-9CA090E98EFC}"/>
          </ac:spMkLst>
        </pc:spChg>
        <pc:spChg chg="add mod">
          <ac:chgData name="Kent Søe" userId="e91aadb7-a92b-479a-bbfc-d0212b23a984" providerId="ADAL" clId="{AC8DFBDB-9AB0-4C01-AD0B-82A693E12256}" dt="2026-10-25T12:52:40.898" v="4871" actId="1035"/>
          <ac:spMkLst>
            <pc:docMk/>
            <pc:sldMk cId="623320423" sldId="593"/>
            <ac:spMk id="3137" creationId="{F48375AB-D98B-D15F-E52D-D1BA219A4F6A}"/>
          </ac:spMkLst>
        </pc:spChg>
        <pc:spChg chg="add mod">
          <ac:chgData name="Kent Søe" userId="e91aadb7-a92b-479a-bbfc-d0212b23a984" providerId="ADAL" clId="{AC8DFBDB-9AB0-4C01-AD0B-82A693E12256}" dt="2026-10-25T12:52:40.898" v="4871" actId="1035"/>
          <ac:spMkLst>
            <pc:docMk/>
            <pc:sldMk cId="623320423" sldId="593"/>
            <ac:spMk id="3142" creationId="{942CD1BA-3E06-8915-35C1-F77CE139D3D7}"/>
          </ac:spMkLst>
        </pc:spChg>
        <pc:spChg chg="add mod">
          <ac:chgData name="Kent Søe" userId="e91aadb7-a92b-479a-bbfc-d0212b23a984" providerId="ADAL" clId="{AC8DFBDB-9AB0-4C01-AD0B-82A693E12256}" dt="2026-10-25T12:52:40.898" v="4871" actId="1035"/>
          <ac:spMkLst>
            <pc:docMk/>
            <pc:sldMk cId="623320423" sldId="593"/>
            <ac:spMk id="3147" creationId="{2224DA10-E5B7-5C3C-1BB4-A0F046316D06}"/>
          </ac:spMkLst>
        </pc:spChg>
        <pc:picChg chg="add mod">
          <ac:chgData name="Kent Søe" userId="e91aadb7-a92b-479a-bbfc-d0212b23a984" providerId="ADAL" clId="{AC8DFBDB-9AB0-4C01-AD0B-82A693E12256}" dt="2026-10-25T12:40:53.133" v="4673" actId="1035"/>
          <ac:picMkLst>
            <pc:docMk/>
            <pc:sldMk cId="623320423" sldId="593"/>
            <ac:picMk id="3106" creationId="{E1D85591-7CDB-1D3F-A8DC-75375C95792E}"/>
          </ac:picMkLst>
        </pc:picChg>
        <pc:picChg chg="add mod">
          <ac:chgData name="Kent Søe" userId="e91aadb7-a92b-479a-bbfc-d0212b23a984" providerId="ADAL" clId="{AC8DFBDB-9AB0-4C01-AD0B-82A693E12256}" dt="2026-10-25T12:40:53.133" v="4673" actId="1035"/>
          <ac:picMkLst>
            <pc:docMk/>
            <pc:sldMk cId="623320423" sldId="593"/>
            <ac:picMk id="3110" creationId="{BE786F16-D746-4D0D-690E-8F6B8DBB8F22}"/>
          </ac:picMkLst>
        </pc:picChg>
        <pc:picChg chg="add mod modCrop">
          <ac:chgData name="Kent Søe" userId="e91aadb7-a92b-479a-bbfc-d0212b23a984" providerId="ADAL" clId="{AC8DFBDB-9AB0-4C01-AD0B-82A693E12256}" dt="2026-10-25T12:40:53.133" v="4673" actId="1035"/>
          <ac:picMkLst>
            <pc:docMk/>
            <pc:sldMk cId="623320423" sldId="593"/>
            <ac:picMk id="3113" creationId="{05653052-F7EA-6F5F-03B3-E891884AE29D}"/>
          </ac:picMkLst>
        </pc:picChg>
        <pc:picChg chg="add mod modCrop">
          <ac:chgData name="Kent Søe" userId="e91aadb7-a92b-479a-bbfc-d0212b23a984" providerId="ADAL" clId="{AC8DFBDB-9AB0-4C01-AD0B-82A693E12256}" dt="2026-10-25T12:40:53.133" v="4673" actId="1035"/>
          <ac:picMkLst>
            <pc:docMk/>
            <pc:sldMk cId="623320423" sldId="593"/>
            <ac:picMk id="3120" creationId="{1AB50FB3-9D28-7885-09CA-40B41C2A7203}"/>
          </ac:picMkLst>
        </pc:picChg>
        <pc:picChg chg="add mod modCrop">
          <ac:chgData name="Kent Søe" userId="e91aadb7-a92b-479a-bbfc-d0212b23a984" providerId="ADAL" clId="{AC8DFBDB-9AB0-4C01-AD0B-82A693E12256}" dt="2026-10-25T12:52:51.123" v="4882" actId="1035"/>
          <ac:picMkLst>
            <pc:docMk/>
            <pc:sldMk cId="623320423" sldId="593"/>
            <ac:picMk id="3125" creationId="{F6F52406-BA9E-9D8A-8C42-5705FEA508D5}"/>
          </ac:picMkLst>
        </pc:picChg>
        <pc:picChg chg="add mod">
          <ac:chgData name="Kent Søe" userId="e91aadb7-a92b-479a-bbfc-d0212b23a984" providerId="ADAL" clId="{AC8DFBDB-9AB0-4C01-AD0B-82A693E12256}" dt="2026-10-25T12:52:51.123" v="4882" actId="1035"/>
          <ac:picMkLst>
            <pc:docMk/>
            <pc:sldMk cId="623320423" sldId="593"/>
            <ac:picMk id="3130" creationId="{450E324F-1705-21D7-40DF-07CA7AD63DB6}"/>
          </ac:picMkLst>
        </pc:picChg>
        <pc:picChg chg="add mod modCrop">
          <ac:chgData name="Kent Søe" userId="e91aadb7-a92b-479a-bbfc-d0212b23a984" providerId="ADAL" clId="{AC8DFBDB-9AB0-4C01-AD0B-82A693E12256}" dt="2026-10-25T12:52:40.898" v="4871" actId="1035"/>
          <ac:picMkLst>
            <pc:docMk/>
            <pc:sldMk cId="623320423" sldId="593"/>
            <ac:picMk id="3135" creationId="{58DEDB5B-6C00-A2B6-FC29-58E7FC614763}"/>
          </ac:picMkLst>
        </pc:picChg>
        <pc:picChg chg="add mod modCrop">
          <ac:chgData name="Kent Søe" userId="e91aadb7-a92b-479a-bbfc-d0212b23a984" providerId="ADAL" clId="{AC8DFBDB-9AB0-4C01-AD0B-82A693E12256}" dt="2026-10-25T12:52:40.898" v="4871" actId="1035"/>
          <ac:picMkLst>
            <pc:docMk/>
            <pc:sldMk cId="623320423" sldId="593"/>
            <ac:picMk id="3140" creationId="{712495ED-035C-88B9-9A61-21167E64E190}"/>
          </ac:picMkLst>
        </pc:picChg>
        <pc:picChg chg="add mod modCrop">
          <ac:chgData name="Kent Søe" userId="e91aadb7-a92b-479a-bbfc-d0212b23a984" providerId="ADAL" clId="{AC8DFBDB-9AB0-4C01-AD0B-82A693E12256}" dt="2026-10-25T12:52:40.898" v="4871" actId="1035"/>
          <ac:picMkLst>
            <pc:docMk/>
            <pc:sldMk cId="623320423" sldId="593"/>
            <ac:picMk id="3145" creationId="{9B36783C-711D-EF87-FD87-B325C4D68CF1}"/>
          </ac:picMkLst>
        </pc:picChg>
      </pc:sldChg>
      <pc:sldChg chg="addSp delSp modSp add mod modAnim">
        <pc:chgData name="Kent Søe" userId="e91aadb7-a92b-479a-bbfc-d0212b23a984" providerId="ADAL" clId="{AC8DFBDB-9AB0-4C01-AD0B-82A693E12256}" dt="2026-10-26T06:38:43.727" v="5048" actId="478"/>
        <pc:sldMkLst>
          <pc:docMk/>
          <pc:sldMk cId="4120215462" sldId="594"/>
        </pc:sldMkLst>
        <pc:spChg chg="mod">
          <ac:chgData name="Kent Søe" userId="e91aadb7-a92b-479a-bbfc-d0212b23a984" providerId="ADAL" clId="{AC8DFBDB-9AB0-4C01-AD0B-82A693E12256}" dt="2026-10-26T06:38:31.285" v="5047" actId="478"/>
          <ac:spMkLst>
            <pc:docMk/>
            <pc:sldMk cId="4120215462" sldId="594"/>
            <ac:spMk id="4" creationId="{EEFDAE1B-2AA1-FFD1-D17E-3FA8DB1254CF}"/>
          </ac:spMkLst>
        </pc:spChg>
        <pc:spChg chg="mod">
          <ac:chgData name="Kent Søe" userId="e91aadb7-a92b-479a-bbfc-d0212b23a984" providerId="ADAL" clId="{AC8DFBDB-9AB0-4C01-AD0B-82A693E12256}" dt="2026-10-26T06:38:31.285" v="5047" actId="478"/>
          <ac:spMkLst>
            <pc:docMk/>
            <pc:sldMk cId="4120215462" sldId="594"/>
            <ac:spMk id="5" creationId="{29DAB80F-CF1A-4D35-87C1-F28DA269138D}"/>
          </ac:spMkLst>
        </pc:spChg>
        <pc:spChg chg="del mod">
          <ac:chgData name="Kent Søe" userId="e91aadb7-a92b-479a-bbfc-d0212b23a984" providerId="ADAL" clId="{AC8DFBDB-9AB0-4C01-AD0B-82A693E12256}" dt="2026-10-26T06:38:29.543" v="5046" actId="478"/>
          <ac:spMkLst>
            <pc:docMk/>
            <pc:sldMk cId="4120215462" sldId="594"/>
            <ac:spMk id="7" creationId="{07D2EA14-FB14-2A0A-C85F-B8513F5CF0AB}"/>
          </ac:spMkLst>
        </pc:spChg>
        <pc:spChg chg="del mod">
          <ac:chgData name="Kent Søe" userId="e91aadb7-a92b-479a-bbfc-d0212b23a984" providerId="ADAL" clId="{AC8DFBDB-9AB0-4C01-AD0B-82A693E12256}" dt="2026-10-26T06:38:31.285" v="5047" actId="478"/>
          <ac:spMkLst>
            <pc:docMk/>
            <pc:sldMk cId="4120215462" sldId="594"/>
            <ac:spMk id="8" creationId="{41770FBA-19A6-1E40-EA5A-04E03063A9C8}"/>
          </ac:spMkLst>
        </pc:spChg>
        <pc:spChg chg="del mod">
          <ac:chgData name="Kent Søe" userId="e91aadb7-a92b-479a-bbfc-d0212b23a984" providerId="ADAL" clId="{AC8DFBDB-9AB0-4C01-AD0B-82A693E12256}" dt="2026-10-26T06:38:23.742" v="5042" actId="478"/>
          <ac:spMkLst>
            <pc:docMk/>
            <pc:sldMk cId="4120215462" sldId="594"/>
            <ac:spMk id="9" creationId="{7D635B84-BFE2-EAC8-84AD-E7C80269E03C}"/>
          </ac:spMkLst>
        </pc:spChg>
        <pc:spChg chg="del mod">
          <ac:chgData name="Kent Søe" userId="e91aadb7-a92b-479a-bbfc-d0212b23a984" providerId="ADAL" clId="{AC8DFBDB-9AB0-4C01-AD0B-82A693E12256}" dt="2026-10-26T06:38:26.326" v="5045" actId="478"/>
          <ac:spMkLst>
            <pc:docMk/>
            <pc:sldMk cId="4120215462" sldId="594"/>
            <ac:spMk id="10" creationId="{5FB39CB2-9EA6-FFDE-CBF5-81D9B894B907}"/>
          </ac:spMkLst>
        </pc:spChg>
        <pc:spChg chg="del mod">
          <ac:chgData name="Kent Søe" userId="e91aadb7-a92b-479a-bbfc-d0212b23a984" providerId="ADAL" clId="{AC8DFBDB-9AB0-4C01-AD0B-82A693E12256}" dt="2026-10-26T06:38:25.606" v="5044" actId="478"/>
          <ac:spMkLst>
            <pc:docMk/>
            <pc:sldMk cId="4120215462" sldId="594"/>
            <ac:spMk id="11" creationId="{3CD653CE-D724-E251-815D-670C5F7066CB}"/>
          </ac:spMkLst>
        </pc:spChg>
        <pc:spChg chg="del mod">
          <ac:chgData name="Kent Søe" userId="e91aadb7-a92b-479a-bbfc-d0212b23a984" providerId="ADAL" clId="{AC8DFBDB-9AB0-4C01-AD0B-82A693E12256}" dt="2026-10-26T06:38:24.647" v="5043" actId="478"/>
          <ac:spMkLst>
            <pc:docMk/>
            <pc:sldMk cId="4120215462" sldId="594"/>
            <ac:spMk id="14" creationId="{71CF3BD9-6C02-D3A5-3534-90780401A30D}"/>
          </ac:spMkLst>
        </pc:spChg>
        <pc:spChg chg="mod">
          <ac:chgData name="Kent Søe" userId="e91aadb7-a92b-479a-bbfc-d0212b23a984" providerId="ADAL" clId="{AC8DFBDB-9AB0-4C01-AD0B-82A693E12256}" dt="2026-10-25T13:02:11.066" v="4922" actId="20577"/>
          <ac:spMkLst>
            <pc:docMk/>
            <pc:sldMk cId="4120215462" sldId="594"/>
            <ac:spMk id="99331" creationId="{E23AD0E9-F9CA-21DF-A466-9F4368A33794}"/>
          </ac:spMkLst>
        </pc:spChg>
        <pc:grpChg chg="add del mod">
          <ac:chgData name="Kent Søe" userId="e91aadb7-a92b-479a-bbfc-d0212b23a984" providerId="ADAL" clId="{AC8DFBDB-9AB0-4C01-AD0B-82A693E12256}" dt="2026-10-26T06:38:43.727" v="5048" actId="478"/>
          <ac:grpSpMkLst>
            <pc:docMk/>
            <pc:sldMk cId="4120215462" sldId="594"/>
            <ac:grpSpMk id="2" creationId="{1E25ECC2-3E97-DC1F-5323-62651783575F}"/>
          </ac:grpSpMkLst>
        </pc:grpChg>
        <pc:picChg chg="mod">
          <ac:chgData name="Kent Søe" userId="e91aadb7-a92b-479a-bbfc-d0212b23a984" providerId="ADAL" clId="{AC8DFBDB-9AB0-4C01-AD0B-82A693E12256}" dt="2026-10-26T06:38:31.285" v="5047" actId="478"/>
          <ac:picMkLst>
            <pc:docMk/>
            <pc:sldMk cId="4120215462" sldId="594"/>
            <ac:picMk id="6" creationId="{816AE7C6-70D6-5458-F8C7-385229179868}"/>
          </ac:picMkLst>
        </pc:picChg>
      </pc:sldChg>
      <pc:sldChg chg="delSp add del">
        <pc:chgData name="Kent Søe" userId="e91aadb7-a92b-479a-bbfc-d0212b23a984" providerId="ADAL" clId="{AC8DFBDB-9AB0-4C01-AD0B-82A693E12256}" dt="2026-10-26T06:39:18.861" v="5054" actId="47"/>
        <pc:sldMkLst>
          <pc:docMk/>
          <pc:sldMk cId="4006680737" sldId="595"/>
        </pc:sldMkLst>
        <pc:spChg chg="del">
          <ac:chgData name="Kent Søe" userId="e91aadb7-a92b-479a-bbfc-d0212b23a984" providerId="ADAL" clId="{AC8DFBDB-9AB0-4C01-AD0B-82A693E12256}" dt="2026-10-26T06:38:57.199" v="5052" actId="478"/>
          <ac:spMkLst>
            <pc:docMk/>
            <pc:sldMk cId="4006680737" sldId="595"/>
            <ac:spMk id="267" creationId="{42960F04-8287-E6C3-D1CA-CCF7838C5CDE}"/>
          </ac:spMkLst>
        </pc:spChg>
        <pc:spChg chg="del">
          <ac:chgData name="Kent Søe" userId="e91aadb7-a92b-479a-bbfc-d0212b23a984" providerId="ADAL" clId="{AC8DFBDB-9AB0-4C01-AD0B-82A693E12256}" dt="2026-10-26T06:38:53.093" v="5051" actId="478"/>
          <ac:spMkLst>
            <pc:docMk/>
            <pc:sldMk cId="4006680737" sldId="595"/>
            <ac:spMk id="99376" creationId="{B21B71DA-A51D-9D79-6C6C-30A5A643F8A4}"/>
          </ac:spMkLst>
        </pc:spChg>
        <pc:spChg chg="del">
          <ac:chgData name="Kent Søe" userId="e91aadb7-a92b-479a-bbfc-d0212b23a984" providerId="ADAL" clId="{AC8DFBDB-9AB0-4C01-AD0B-82A693E12256}" dt="2026-10-26T06:38:57.199" v="5052" actId="478"/>
          <ac:spMkLst>
            <pc:docMk/>
            <pc:sldMk cId="4006680737" sldId="595"/>
            <ac:spMk id="99390" creationId="{04F69F6B-D8C1-F34E-5D9D-25C7D07734BC}"/>
          </ac:spMkLst>
        </pc:spChg>
        <pc:grpChg chg="del">
          <ac:chgData name="Kent Søe" userId="e91aadb7-a92b-479a-bbfc-d0212b23a984" providerId="ADAL" clId="{AC8DFBDB-9AB0-4C01-AD0B-82A693E12256}" dt="2026-10-26T06:38:57.199" v="5052" actId="478"/>
          <ac:grpSpMkLst>
            <pc:docMk/>
            <pc:sldMk cId="4006680737" sldId="595"/>
            <ac:grpSpMk id="13" creationId="{B228315C-B967-FBDA-F9DC-9D781313B63E}"/>
          </ac:grpSpMkLst>
        </pc:grpChg>
        <pc:grpChg chg="del">
          <ac:chgData name="Kent Søe" userId="e91aadb7-a92b-479a-bbfc-d0212b23a984" providerId="ADAL" clId="{AC8DFBDB-9AB0-4C01-AD0B-82A693E12256}" dt="2026-10-26T06:38:57.199" v="5052" actId="478"/>
          <ac:grpSpMkLst>
            <pc:docMk/>
            <pc:sldMk cId="4006680737" sldId="595"/>
            <ac:grpSpMk id="22" creationId="{0579C05E-86A0-77FD-3D1C-8AFAD88E0DA3}"/>
          </ac:grpSpMkLst>
        </pc:grpChg>
        <pc:grpChg chg="del">
          <ac:chgData name="Kent Søe" userId="e91aadb7-a92b-479a-bbfc-d0212b23a984" providerId="ADAL" clId="{AC8DFBDB-9AB0-4C01-AD0B-82A693E12256}" dt="2026-10-26T06:38:57.199" v="5052" actId="478"/>
          <ac:grpSpMkLst>
            <pc:docMk/>
            <pc:sldMk cId="4006680737" sldId="595"/>
            <ac:grpSpMk id="23" creationId="{743B51CA-4924-9DDE-A1C5-77ED3526B04B}"/>
          </ac:grpSpMkLst>
        </pc:grpChg>
        <pc:grpChg chg="del">
          <ac:chgData name="Kent Søe" userId="e91aadb7-a92b-479a-bbfc-d0212b23a984" providerId="ADAL" clId="{AC8DFBDB-9AB0-4C01-AD0B-82A693E12256}" dt="2026-10-26T06:38:57.199" v="5052" actId="478"/>
          <ac:grpSpMkLst>
            <pc:docMk/>
            <pc:sldMk cId="4006680737" sldId="595"/>
            <ac:grpSpMk id="263" creationId="{FC23DAF3-7645-3769-6454-C3630F847144}"/>
          </ac:grpSpMkLst>
        </pc:grpChg>
        <pc:grpChg chg="del">
          <ac:chgData name="Kent Søe" userId="e91aadb7-a92b-479a-bbfc-d0212b23a984" providerId="ADAL" clId="{AC8DFBDB-9AB0-4C01-AD0B-82A693E12256}" dt="2026-10-26T06:38:52.214" v="5050" actId="478"/>
          <ac:grpSpMkLst>
            <pc:docMk/>
            <pc:sldMk cId="4006680737" sldId="595"/>
            <ac:grpSpMk id="99358" creationId="{A71AF4E0-37BE-F098-B3EC-256EC6E6F8F6}"/>
          </ac:grpSpMkLst>
        </pc:grpChg>
        <pc:cxnChg chg="del">
          <ac:chgData name="Kent Søe" userId="e91aadb7-a92b-479a-bbfc-d0212b23a984" providerId="ADAL" clId="{AC8DFBDB-9AB0-4C01-AD0B-82A693E12256}" dt="2026-10-26T06:38:57.199" v="5052" actId="478"/>
          <ac:cxnSpMkLst>
            <pc:docMk/>
            <pc:sldMk cId="4006680737" sldId="595"/>
            <ac:cxnSpMk id="19" creationId="{0ED435C9-088F-9FEA-D0CD-8509357C7B7F}"/>
          </ac:cxnSpMkLst>
        </pc:cxnChg>
        <pc:cxnChg chg="del">
          <ac:chgData name="Kent Søe" userId="e91aadb7-a92b-479a-bbfc-d0212b23a984" providerId="ADAL" clId="{AC8DFBDB-9AB0-4C01-AD0B-82A693E12256}" dt="2026-10-26T06:38:57.199" v="5052" actId="478"/>
          <ac:cxnSpMkLst>
            <pc:docMk/>
            <pc:sldMk cId="4006680737" sldId="595"/>
            <ac:cxnSpMk id="262" creationId="{FC77A5EF-CD02-56AA-39FB-29186A3F495A}"/>
          </ac:cxnSpMkLst>
        </pc:cxnChg>
        <pc:cxnChg chg="del">
          <ac:chgData name="Kent Søe" userId="e91aadb7-a92b-479a-bbfc-d0212b23a984" providerId="ADAL" clId="{AC8DFBDB-9AB0-4C01-AD0B-82A693E12256}" dt="2026-10-26T06:38:57.199" v="5052" actId="478"/>
          <ac:cxnSpMkLst>
            <pc:docMk/>
            <pc:sldMk cId="4006680737" sldId="595"/>
            <ac:cxnSpMk id="268" creationId="{4A7D773B-5E84-4017-41AE-6A9F3BADCAA1}"/>
          </ac:cxnSpMkLst>
        </pc:cxnChg>
        <pc:cxnChg chg="del">
          <ac:chgData name="Kent Søe" userId="e91aadb7-a92b-479a-bbfc-d0212b23a984" providerId="ADAL" clId="{AC8DFBDB-9AB0-4C01-AD0B-82A693E12256}" dt="2026-10-26T06:38:57.199" v="5052" actId="478"/>
          <ac:cxnSpMkLst>
            <pc:docMk/>
            <pc:sldMk cId="4006680737" sldId="595"/>
            <ac:cxnSpMk id="269" creationId="{B2D03673-B58D-377F-ABEC-3B6A813D1638}"/>
          </ac:cxnSpMkLst>
        </pc:cxnChg>
      </pc:sldChg>
      <pc:sldChg chg="add modAnim">
        <pc:chgData name="Kent Søe" userId="e91aadb7-a92b-479a-bbfc-d0212b23a984" providerId="ADAL" clId="{AC8DFBDB-9AB0-4C01-AD0B-82A693E12256}" dt="2026-10-26T06:39:24.671" v="5059"/>
        <pc:sldMkLst>
          <pc:docMk/>
          <pc:sldMk cId="4208939701" sldId="59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l" defTabSz="990600">
              <a:defRPr sz="1300"/>
            </a:lvl1pPr>
          </a:lstStyle>
          <a:p>
            <a:endParaRPr lang="da-DK" altLang="da-DK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/>
            </a:lvl1pPr>
          </a:lstStyle>
          <a:p>
            <a:endParaRPr lang="da-DK" altLang="da-DK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l" defTabSz="990600">
              <a:defRPr sz="1300"/>
            </a:lvl1pPr>
          </a:lstStyle>
          <a:p>
            <a:endParaRPr lang="da-DK" altLang="da-DK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/>
            </a:lvl1pPr>
          </a:lstStyle>
          <a:p>
            <a:fld id="{2A67D90C-04DA-4135-AF46-D332A9B0FFA3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461181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l" defTabSz="990600">
              <a:defRPr sz="1300"/>
            </a:lvl1pPr>
          </a:lstStyle>
          <a:p>
            <a:endParaRPr lang="da-DK" altLang="da-DK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/>
            </a:lvl1pPr>
          </a:lstStyle>
          <a:p>
            <a:endParaRPr lang="da-DK" altLang="da-DK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da-DK"/>
              <a:t>Klik for at redigere teksttypografierne i masteren</a:t>
            </a:r>
          </a:p>
          <a:p>
            <a:pPr lvl="1"/>
            <a:r>
              <a:rPr lang="da-DK" altLang="da-DK"/>
              <a:t>Andet niveau</a:t>
            </a:r>
          </a:p>
          <a:p>
            <a:pPr lvl="2"/>
            <a:r>
              <a:rPr lang="da-DK" altLang="da-DK"/>
              <a:t>Tredje niveau</a:t>
            </a:r>
          </a:p>
          <a:p>
            <a:pPr lvl="3"/>
            <a:r>
              <a:rPr lang="da-DK" altLang="da-DK"/>
              <a:t>Fjerde niveau</a:t>
            </a:r>
          </a:p>
          <a:p>
            <a:pPr lvl="4"/>
            <a:r>
              <a:rPr lang="da-DK" altLang="da-DK"/>
              <a:t>Femte niveau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l" defTabSz="990600">
              <a:defRPr sz="1300"/>
            </a:lvl1pPr>
          </a:lstStyle>
          <a:p>
            <a:endParaRPr lang="da-DK" altLang="da-DK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/>
            </a:lvl1pPr>
          </a:lstStyle>
          <a:p>
            <a:fld id="{102F55D4-6B9B-49B2-AE56-66ABCFF4373D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84620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817AB2-8A2F-4F6E-8AAD-E421BB4813ED}" type="slidenum">
              <a:rPr lang="da-DK" altLang="da-DK"/>
              <a:pPr/>
              <a:t>1</a:t>
            </a:fld>
            <a:endParaRPr lang="da-DK" altLang="da-DK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a-DK" altLang="da-D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E19570-95DA-8E27-27EB-73F79D68A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EBAE7736-13F7-87DD-5C74-AB54321A4B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defTabSz="914423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1pPr>
            <a:lvl2pPr marL="685817" indent="-263776" algn="l" defTabSz="914423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2pPr>
            <a:lvl3pPr marL="1055103" indent="-211021" algn="l" defTabSz="914423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3pPr>
            <a:lvl4pPr marL="1477145" indent="-211021" algn="l" defTabSz="914423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4pPr>
            <a:lvl5pPr marL="1899186" indent="-211021" algn="l" defTabSz="914423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5pPr>
            <a:lvl6pPr marL="2321227" indent="-211021" defTabSz="914423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743269" indent="-211021" defTabSz="914423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165310" indent="-211021" defTabSz="914423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587351" indent="-211021" defTabSz="914423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656CCA1-E756-436E-B78D-6AF7FED55467}" type="slidenum">
              <a:rPr lang="da-DK" altLang="da-DK" sz="1200"/>
              <a:pPr algn="r" eaLnBrk="1" hangingPunct="1">
                <a:spcBef>
                  <a:spcPct val="0"/>
                </a:spcBef>
              </a:pPr>
              <a:t>2</a:t>
            </a:fld>
            <a:endParaRPr lang="da-DK" altLang="da-DK" sz="120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B49FCDDB-3ECA-BE45-520D-FAE8DDB282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FC4137A1-FC79-4844-C9A5-6B68E2A6D5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42545757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defTabSz="914423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1pPr>
            <a:lvl2pPr marL="685817" indent="-263776" algn="l" defTabSz="914423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2pPr>
            <a:lvl3pPr marL="1055103" indent="-211021" algn="l" defTabSz="914423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3pPr>
            <a:lvl4pPr marL="1477145" indent="-211021" algn="l" defTabSz="914423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4pPr>
            <a:lvl5pPr marL="1899186" indent="-211021" algn="l" defTabSz="914423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5pPr>
            <a:lvl6pPr marL="2321227" indent="-211021" defTabSz="914423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743269" indent="-211021" defTabSz="914423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165310" indent="-211021" defTabSz="914423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587351" indent="-211021" defTabSz="914423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656CCA1-E756-436E-B78D-6AF7FED55467}" type="slidenum">
              <a:rPr lang="da-DK" altLang="da-DK" sz="1200"/>
              <a:pPr algn="r" eaLnBrk="1" hangingPunct="1">
                <a:spcBef>
                  <a:spcPct val="0"/>
                </a:spcBef>
              </a:pPr>
              <a:t>3</a:t>
            </a:fld>
            <a:endParaRPr lang="da-DK" altLang="da-DK" sz="120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altLang="da-DK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4D1CB10-4F53-4234-AB56-7E03C35D6B06}" type="slidenum">
              <a:rPr lang="da-DK" altLang="da-DK" sz="1300" smtClean="0"/>
              <a:pPr algn="r" eaLnBrk="1" hangingPunct="1">
                <a:spcBef>
                  <a:spcPct val="0"/>
                </a:spcBef>
              </a:pPr>
              <a:t>4</a:t>
            </a:fld>
            <a:endParaRPr lang="da-DK" altLang="da-DK" sz="130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altLang="da-DK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61A3E-3C4F-2DCD-B514-16D08AC3F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19C078B8-F00B-A4A0-AABA-4A6A15D4F7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4D1CB10-4F53-4234-AB56-7E03C35D6B06}" type="slidenum">
              <a:rPr lang="da-DK" altLang="da-DK" sz="1300" smtClean="0"/>
              <a:pPr algn="r" eaLnBrk="1" hangingPunct="1">
                <a:spcBef>
                  <a:spcPct val="0"/>
                </a:spcBef>
              </a:pPr>
              <a:t>5</a:t>
            </a:fld>
            <a:endParaRPr lang="da-DK" altLang="da-DK" sz="1300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D0967FEA-9A7D-58F8-F594-08DB008F6F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D432BAC0-6CFC-0A3C-FA96-C0E1B4A7E4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3483683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83BDCFE-7651-4B50-807A-CC773ACB3DB9}" type="slidenum">
              <a:rPr lang="da-DK" altLang="da-DK" sz="1300" smtClean="0"/>
              <a:pPr algn="r" eaLnBrk="1" hangingPunct="1">
                <a:spcBef>
                  <a:spcPct val="0"/>
                </a:spcBef>
              </a:pPr>
              <a:t>6</a:t>
            </a:fld>
            <a:endParaRPr lang="da-DK" altLang="da-DK" sz="130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altLang="da-DK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defTabSz="9557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16798" indent="-275692" algn="l" defTabSz="9557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02766" indent="-220553" algn="l" defTabSz="9557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43873" indent="-220553" algn="l" defTabSz="9557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1984980" indent="-220553" algn="l" defTabSz="9557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26086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867193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08299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749406" indent="-220553" defTabSz="9557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6BE92A0-5E21-4669-A2DA-6284C10D6DC0}" type="slidenum">
              <a:rPr lang="da-DK" altLang="da-DK" sz="1300"/>
              <a:pPr algn="r" eaLnBrk="1" hangingPunct="1">
                <a:spcBef>
                  <a:spcPct val="0"/>
                </a:spcBef>
              </a:pPr>
              <a:t>7</a:t>
            </a:fld>
            <a:endParaRPr lang="da-DK" altLang="da-DK" sz="130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da-DK" altLang="da-DK" dirty="0"/>
              <a:t>- A bone </a:t>
            </a:r>
            <a:r>
              <a:rPr lang="da-DK" altLang="da-DK" dirty="0" err="1"/>
              <a:t>specimen</a:t>
            </a:r>
            <a:r>
              <a:rPr lang="da-DK" altLang="da-DK" dirty="0"/>
              <a:t> from </a:t>
            </a:r>
            <a:r>
              <a:rPr lang="da-DK" altLang="da-DK" dirty="0" err="1"/>
              <a:t>sheep</a:t>
            </a:r>
            <a:r>
              <a:rPr lang="da-DK" altLang="da-DK" dirty="0"/>
              <a:t> </a:t>
            </a:r>
            <a:r>
              <a:rPr lang="da-DK" altLang="da-DK" dirty="0" err="1"/>
              <a:t>where</a:t>
            </a:r>
            <a:r>
              <a:rPr lang="da-DK" altLang="da-DK" dirty="0"/>
              <a:t> bone </a:t>
            </a:r>
            <a:r>
              <a:rPr lang="da-DK" altLang="da-DK" dirty="0" err="1"/>
              <a:t>loss</a:t>
            </a:r>
            <a:r>
              <a:rPr lang="da-DK" altLang="da-DK" dirty="0"/>
              <a:t> has </a:t>
            </a:r>
            <a:r>
              <a:rPr lang="da-DK" altLang="da-DK" dirty="0" err="1"/>
              <a:t>been</a:t>
            </a:r>
            <a:r>
              <a:rPr lang="da-DK" altLang="da-DK" dirty="0"/>
              <a:t> </a:t>
            </a:r>
            <a:r>
              <a:rPr lang="da-DK" altLang="da-DK" dirty="0" err="1"/>
              <a:t>induced</a:t>
            </a:r>
            <a:r>
              <a:rPr lang="da-DK" altLang="da-DK" dirty="0"/>
              <a:t> – </a:t>
            </a:r>
            <a:r>
              <a:rPr lang="da-DK" altLang="da-DK" dirty="0" err="1"/>
              <a:t>osteopenia</a:t>
            </a:r>
            <a:r>
              <a:rPr lang="da-DK" altLang="da-D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5482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90A9D5-F04C-4A5E-BE68-767EDEDC10AE}" type="slidenum">
              <a:rPr lang="da-DK" altLang="da-DK">
                <a:solidFill>
                  <a:prstClr val="black"/>
                </a:solidFill>
              </a:rPr>
              <a:pPr/>
              <a:t>8</a:t>
            </a:fld>
            <a:endParaRPr lang="da-DK" altLang="da-DK">
              <a:solidFill>
                <a:prstClr val="black"/>
              </a:solidFill>
            </a:endParaRPr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a-DK" altLang="da-DK" dirty="0" err="1"/>
              <a:t>Sheep</a:t>
            </a:r>
            <a:endParaRPr lang="da-DK" altLang="da-DK" dirty="0"/>
          </a:p>
          <a:p>
            <a:pPr marL="171450" indent="-171450">
              <a:buFontTx/>
              <a:buChar char="-"/>
            </a:pPr>
            <a:r>
              <a:rPr lang="da-DK" altLang="da-DK" dirty="0"/>
              <a:t>Please note </a:t>
            </a:r>
            <a:r>
              <a:rPr lang="da-DK" altLang="da-DK" dirty="0" err="1"/>
              <a:t>that</a:t>
            </a:r>
            <a:r>
              <a:rPr lang="da-DK" altLang="da-DK" dirty="0"/>
              <a:t> </a:t>
            </a:r>
            <a:r>
              <a:rPr lang="da-DK" altLang="da-DK" dirty="0" err="1"/>
              <a:t>each</a:t>
            </a:r>
            <a:r>
              <a:rPr lang="da-DK" altLang="da-DK" dirty="0"/>
              <a:t> resorption event is not </a:t>
            </a:r>
            <a:r>
              <a:rPr lang="da-DK" altLang="da-DK" dirty="0" err="1"/>
              <a:t>very</a:t>
            </a:r>
            <a:r>
              <a:rPr lang="da-DK" altLang="da-DK" dirty="0"/>
              <a:t> </a:t>
            </a:r>
            <a:r>
              <a:rPr lang="da-DK" altLang="da-DK" dirty="0" err="1"/>
              <a:t>deep</a:t>
            </a:r>
            <a:r>
              <a:rPr lang="da-DK" altLang="da-DK" dirty="0"/>
              <a:t> (app 10 to 20 µm).</a:t>
            </a:r>
          </a:p>
          <a:p>
            <a:pPr marL="171450" indent="-171450">
              <a:buFontTx/>
              <a:buChar char="-"/>
            </a:pPr>
            <a:r>
              <a:rPr lang="da-DK" altLang="da-DK" dirty="0"/>
              <a:t>In </a:t>
            </a:r>
            <a:r>
              <a:rPr lang="da-DK" altLang="da-DK" dirty="0" err="1"/>
              <a:t>order</a:t>
            </a:r>
            <a:r>
              <a:rPr lang="da-DK" altLang="da-DK" dirty="0"/>
              <a:t> to </a:t>
            </a:r>
            <a:r>
              <a:rPr lang="da-DK" altLang="da-DK" dirty="0" err="1"/>
              <a:t>generate</a:t>
            </a:r>
            <a:r>
              <a:rPr lang="da-DK" altLang="da-DK" dirty="0"/>
              <a:t> a large resorption </a:t>
            </a:r>
            <a:r>
              <a:rPr lang="da-DK" altLang="da-DK" dirty="0" err="1"/>
              <a:t>cavity</a:t>
            </a:r>
            <a:r>
              <a:rPr lang="da-DK" altLang="da-DK" dirty="0"/>
              <a:t> multiple </a:t>
            </a:r>
            <a:r>
              <a:rPr lang="da-DK" altLang="da-DK" dirty="0" err="1"/>
              <a:t>osteoclasts</a:t>
            </a:r>
            <a:r>
              <a:rPr lang="da-DK" altLang="da-DK" dirty="0"/>
              <a:t> have to </a:t>
            </a:r>
            <a:r>
              <a:rPr lang="da-DK" altLang="da-DK" dirty="0" err="1"/>
              <a:t>resorb</a:t>
            </a:r>
            <a:r>
              <a:rPr lang="da-DK" altLang="da-DK" dirty="0"/>
              <a:t> the same </a:t>
            </a:r>
            <a:r>
              <a:rPr lang="da-DK" altLang="da-DK" dirty="0" err="1"/>
              <a:t>surface</a:t>
            </a:r>
            <a:r>
              <a:rPr lang="da-DK" altLang="da-DK" dirty="0"/>
              <a:t> </a:t>
            </a:r>
            <a:r>
              <a:rPr lang="da-DK" altLang="da-DK" dirty="0" err="1"/>
              <a:t>several</a:t>
            </a:r>
            <a:r>
              <a:rPr lang="da-DK" altLang="da-DK" dirty="0"/>
              <a:t> times.</a:t>
            </a:r>
          </a:p>
        </p:txBody>
      </p:sp>
    </p:spTree>
    <p:extLst>
      <p:ext uri="{BB962C8B-B14F-4D97-AF65-F5344CB8AC3E}">
        <p14:creationId xmlns:p14="http://schemas.microsoft.com/office/powerpoint/2010/main" val="38714500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90A9D5-F04C-4A5E-BE68-767EDEDC10AE}" type="slidenum">
              <a:rPr lang="da-DK" altLang="da-DK">
                <a:solidFill>
                  <a:prstClr val="black"/>
                </a:solidFill>
              </a:rPr>
              <a:pPr/>
              <a:t>9</a:t>
            </a:fld>
            <a:endParaRPr lang="da-DK" altLang="da-DK">
              <a:solidFill>
                <a:prstClr val="black"/>
              </a:solidFill>
            </a:endParaRPr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altLang="da-DK" dirty="0"/>
              <a:t>- Human</a:t>
            </a:r>
          </a:p>
        </p:txBody>
      </p:sp>
    </p:spTree>
    <p:extLst>
      <p:ext uri="{BB962C8B-B14F-4D97-AF65-F5344CB8AC3E}">
        <p14:creationId xmlns:p14="http://schemas.microsoft.com/office/powerpoint/2010/main" val="42094020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F3FFED4-143E-4966-A681-DAAF5DA66EA5}" type="slidenum">
              <a:rPr lang="da-DK" altLang="da-DK" sz="1300" smtClean="0"/>
              <a:pPr algn="r" eaLnBrk="1" hangingPunct="1">
                <a:spcBef>
                  <a:spcPct val="0"/>
                </a:spcBef>
              </a:pPr>
              <a:t>10</a:t>
            </a:fld>
            <a:endParaRPr lang="da-DK" altLang="da-DK" sz="130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altLang="da-DK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90A9D5-F04C-4A5E-BE68-767EDEDC10AE}" type="slidenum">
              <a:rPr lang="da-DK" altLang="da-DK"/>
              <a:pPr/>
              <a:t>11</a:t>
            </a:fld>
            <a:endParaRPr lang="da-DK" altLang="da-DK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a-DK" altLang="da-DK" dirty="0"/>
          </a:p>
        </p:txBody>
      </p:sp>
    </p:spTree>
    <p:extLst>
      <p:ext uri="{BB962C8B-B14F-4D97-AF65-F5344CB8AC3E}">
        <p14:creationId xmlns:p14="http://schemas.microsoft.com/office/powerpoint/2010/main" val="19603814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63CF80-89A0-27CD-CE83-BF01762CE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05E12FF6-BC25-4263-BEA4-85E2B9A0BA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defTabSz="914423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1pPr>
            <a:lvl2pPr marL="685817" indent="-263776" algn="l" defTabSz="914423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2pPr>
            <a:lvl3pPr marL="1055103" indent="-211021" algn="l" defTabSz="914423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3pPr>
            <a:lvl4pPr marL="1477145" indent="-211021" algn="l" defTabSz="914423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4pPr>
            <a:lvl5pPr marL="1899186" indent="-211021" algn="l" defTabSz="914423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5pPr>
            <a:lvl6pPr marL="2321227" indent="-211021" defTabSz="914423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743269" indent="-211021" defTabSz="914423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165310" indent="-211021" defTabSz="914423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587351" indent="-211021" defTabSz="914423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656CCA1-E756-436E-B78D-6AF7FED55467}" type="slidenum">
              <a:rPr lang="da-DK" altLang="da-DK" sz="1200"/>
              <a:pPr algn="r" eaLnBrk="1" hangingPunct="1">
                <a:spcBef>
                  <a:spcPct val="0"/>
                </a:spcBef>
              </a:pPr>
              <a:t>12</a:t>
            </a:fld>
            <a:endParaRPr lang="da-DK" altLang="da-DK" sz="120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D88A4FDF-9ED9-8459-8AE0-030B76C9D7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91D10367-2A14-26D6-67EA-CCEC72F555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5947607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BCD5F-34FB-CD9E-DD9F-5D05739DD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67772457-54F2-9678-B952-86E9F58930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4D1CB10-4F53-4234-AB56-7E03C35D6B06}" type="slidenum">
              <a:rPr lang="da-DK" altLang="da-DK" sz="1300" smtClean="0"/>
              <a:pPr algn="r" eaLnBrk="1" hangingPunct="1">
                <a:spcBef>
                  <a:spcPct val="0"/>
                </a:spcBef>
              </a:pPr>
              <a:t>13</a:t>
            </a:fld>
            <a:endParaRPr lang="da-DK" altLang="da-DK" sz="1300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D02274AD-E99D-953D-E73A-F362256EE7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57E3ED37-4E7E-0C70-C5AF-9CC2B9739F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7527376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90A9D5-F04C-4A5E-BE68-767EDEDC10AE}" type="slidenum">
              <a:rPr lang="da-DK" altLang="da-DK"/>
              <a:pPr/>
              <a:t>14</a:t>
            </a:fld>
            <a:endParaRPr lang="da-DK" altLang="da-DK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a-DK" altLang="da-DK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5C0EAA-FFD5-89FE-0285-08AC21224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E5289E04-80D5-5404-FD20-AD353AD300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83BDCFE-7651-4B50-807A-CC773ACB3DB9}" type="slidenum">
              <a:rPr lang="da-DK" altLang="da-DK" sz="1300" smtClean="0"/>
              <a:pPr algn="r" eaLnBrk="1" hangingPunct="1">
                <a:spcBef>
                  <a:spcPct val="0"/>
                </a:spcBef>
              </a:pPr>
              <a:t>15</a:t>
            </a:fld>
            <a:endParaRPr lang="da-DK" altLang="da-DK" sz="1300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1E99F222-4303-F24C-0D27-D8924C4829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E051F992-DFFC-666C-1E8C-8629FD2F7B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3887404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3717A-5CA8-DFC1-4CC7-EF7057B20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9F8016B-5BB5-EB52-06A6-4730FFE47C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C0162F-601A-4E20-84CA-E02195229EA9}" type="slidenum">
              <a:rPr lang="da-DK" altLang="da-DK"/>
              <a:pPr/>
              <a:t>16</a:t>
            </a:fld>
            <a:endParaRPr lang="da-DK" altLang="da-DK"/>
          </a:p>
        </p:txBody>
      </p:sp>
      <p:sp>
        <p:nvSpPr>
          <p:cNvPr id="100354" name="Rectangle 2">
            <a:extLst>
              <a:ext uri="{FF2B5EF4-FFF2-40B4-BE49-F238E27FC236}">
                <a16:creationId xmlns:a16="http://schemas.microsoft.com/office/drawing/2014/main" id="{AD4EB139-BEFB-714E-2954-C4C6424146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B10AD0B8-B498-2970-628C-C56B0EAD0F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6179465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C0162F-601A-4E20-84CA-E02195229EA9}" type="slidenum">
              <a:rPr lang="da-DK" altLang="da-DK"/>
              <a:pPr/>
              <a:t>17</a:t>
            </a:fld>
            <a:endParaRPr lang="da-DK" altLang="da-DK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0708015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C0162F-601A-4E20-84CA-E02195229EA9}" type="slidenum">
              <a:rPr lang="da-DK" altLang="da-DK"/>
              <a:pPr/>
              <a:t>18</a:t>
            </a:fld>
            <a:endParaRPr lang="da-DK" altLang="da-DK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8031777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C0162F-601A-4E20-84CA-E02195229EA9}" type="slidenum">
              <a:rPr lang="da-DK" altLang="da-DK"/>
              <a:pPr/>
              <a:t>19</a:t>
            </a:fld>
            <a:endParaRPr lang="da-DK" altLang="da-DK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41910316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C0162F-601A-4E20-84CA-E02195229EA9}" type="slidenum">
              <a:rPr lang="da-DK" altLang="da-DK"/>
              <a:pPr/>
              <a:t>20</a:t>
            </a:fld>
            <a:endParaRPr lang="da-DK" altLang="da-DK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6903980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AF4F6-2966-463A-159C-AE7DBCCC2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ED232756-6CB1-C50C-D7A7-2E2CDB63E1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defTabSz="914423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1pPr>
            <a:lvl2pPr marL="685817" indent="-263776" algn="l" defTabSz="914423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2pPr>
            <a:lvl3pPr marL="1055103" indent="-211021" algn="l" defTabSz="914423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3pPr>
            <a:lvl4pPr marL="1477145" indent="-211021" algn="l" defTabSz="914423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4pPr>
            <a:lvl5pPr marL="1899186" indent="-211021" algn="l" defTabSz="914423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5pPr>
            <a:lvl6pPr marL="2321227" indent="-211021" defTabSz="914423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743269" indent="-211021" defTabSz="914423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165310" indent="-211021" defTabSz="914423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587351" indent="-211021" defTabSz="914423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656CCA1-E756-436E-B78D-6AF7FED55467}" type="slidenum">
              <a:rPr lang="da-DK" altLang="da-DK" sz="1200"/>
              <a:pPr algn="r" eaLnBrk="1" hangingPunct="1">
                <a:spcBef>
                  <a:spcPct val="0"/>
                </a:spcBef>
              </a:pPr>
              <a:t>21</a:t>
            </a:fld>
            <a:endParaRPr lang="da-DK" altLang="da-DK" sz="120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DA363A3E-F3C8-47DA-1DDB-CFCCFE542A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9C04B4CC-CBA7-15E4-1A00-A736EE0005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9614999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11592-2491-125E-8723-CD3AE0480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5EFF81F-3C5D-9D9E-684D-9FA915F40A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817AB2-8A2F-4F6E-8AAD-E421BB4813ED}" type="slidenum">
              <a:rPr lang="da-DK" altLang="da-DK"/>
              <a:pPr/>
              <a:t>22</a:t>
            </a:fld>
            <a:endParaRPr lang="da-DK" altLang="da-DK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8BB86C1E-F899-13B8-71E3-E0D8A658A6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E1E131B6-42A1-0017-D36E-7A0B82C315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0958207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74888-1675-565F-2D58-5D0B9FB34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CFEAC99-D7F6-0E08-AC74-84AD3BB276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817AB2-8A2F-4F6E-8AAD-E421BB4813ED}" type="slidenum">
              <a:rPr lang="da-DK" altLang="da-DK"/>
              <a:pPr/>
              <a:t>23</a:t>
            </a:fld>
            <a:endParaRPr lang="da-DK" altLang="da-DK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64384479-FAF8-2E65-2235-D59BE5FAE5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C446F7E2-8244-A119-C0C9-4F6F3CFA61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5925837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6479F0-1DF1-C179-BCB2-B08F735F6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21617D70-F599-F150-C021-55BEDDD8E1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817AB2-8A2F-4F6E-8AAD-E421BB4813ED}" type="slidenum">
              <a:rPr lang="da-DK" altLang="da-DK"/>
              <a:pPr/>
              <a:t>24</a:t>
            </a:fld>
            <a:endParaRPr lang="da-DK" altLang="da-DK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C0C07049-E531-50A7-350B-93071138D4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E94E2F21-D05D-7C63-151E-0ECBE64EC8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851236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F0C594-33B4-4E0A-83E4-E03B33D7401D}" type="slidenum">
              <a:rPr lang="en-US" altLang="da-DK"/>
              <a:pPr/>
              <a:t>‹nr.›</a:t>
            </a:fld>
            <a:endParaRPr lang="en-US" altLang="da-DK"/>
          </a:p>
        </p:txBody>
      </p:sp>
    </p:spTree>
    <p:extLst>
      <p:ext uri="{BB962C8B-B14F-4D97-AF65-F5344CB8AC3E}">
        <p14:creationId xmlns:p14="http://schemas.microsoft.com/office/powerpoint/2010/main" val="2391849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04546F-6CFA-4FFB-AC56-5A54162E1169}" type="slidenum">
              <a:rPr lang="en-US" altLang="da-DK"/>
              <a:pPr/>
              <a:t>‹nr.›</a:t>
            </a:fld>
            <a:endParaRPr lang="en-US" altLang="da-DK"/>
          </a:p>
        </p:txBody>
      </p:sp>
    </p:spTree>
    <p:extLst>
      <p:ext uri="{BB962C8B-B14F-4D97-AF65-F5344CB8AC3E}">
        <p14:creationId xmlns:p14="http://schemas.microsoft.com/office/powerpoint/2010/main" val="1281301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13D82A-8BC0-4A7A-8972-0DB1406C8CD9}" type="slidenum">
              <a:rPr lang="en-US" altLang="da-DK"/>
              <a:pPr/>
              <a:t>‹nr.›</a:t>
            </a:fld>
            <a:endParaRPr lang="en-US" altLang="da-DK"/>
          </a:p>
        </p:txBody>
      </p:sp>
    </p:spTree>
    <p:extLst>
      <p:ext uri="{BB962C8B-B14F-4D97-AF65-F5344CB8AC3E}">
        <p14:creationId xmlns:p14="http://schemas.microsoft.com/office/powerpoint/2010/main" val="3118550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8E5BE8-28AF-4C70-B225-F8894348B11C}" type="slidenum">
              <a:rPr lang="en-US" altLang="da-DK"/>
              <a:pPr/>
              <a:t>‹nr.›</a:t>
            </a:fld>
            <a:endParaRPr lang="en-US" altLang="da-DK"/>
          </a:p>
        </p:txBody>
      </p:sp>
    </p:spTree>
    <p:extLst>
      <p:ext uri="{BB962C8B-B14F-4D97-AF65-F5344CB8AC3E}">
        <p14:creationId xmlns:p14="http://schemas.microsoft.com/office/powerpoint/2010/main" val="2946225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8DFC90-4B8F-4093-A1B8-F2C76453933A}" type="slidenum">
              <a:rPr lang="en-US" altLang="da-DK"/>
              <a:pPr/>
              <a:t>‹nr.›</a:t>
            </a:fld>
            <a:endParaRPr lang="en-US" altLang="da-DK"/>
          </a:p>
        </p:txBody>
      </p:sp>
    </p:spTree>
    <p:extLst>
      <p:ext uri="{BB962C8B-B14F-4D97-AF65-F5344CB8AC3E}">
        <p14:creationId xmlns:p14="http://schemas.microsoft.com/office/powerpoint/2010/main" val="2948760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F08A22-EB69-4D14-8564-6026A7BAC09C}" type="slidenum">
              <a:rPr lang="en-US" altLang="da-DK"/>
              <a:pPr/>
              <a:t>‹nr.›</a:t>
            </a:fld>
            <a:endParaRPr lang="en-US" altLang="da-DK"/>
          </a:p>
        </p:txBody>
      </p:sp>
    </p:spTree>
    <p:extLst>
      <p:ext uri="{BB962C8B-B14F-4D97-AF65-F5344CB8AC3E}">
        <p14:creationId xmlns:p14="http://schemas.microsoft.com/office/powerpoint/2010/main" val="495187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8BA6E4-83D2-4326-97A5-B08AFFB30FEC}" type="slidenum">
              <a:rPr lang="en-US" altLang="da-DK"/>
              <a:pPr/>
              <a:t>‹nr.›</a:t>
            </a:fld>
            <a:endParaRPr lang="en-US" altLang="da-DK"/>
          </a:p>
        </p:txBody>
      </p:sp>
    </p:spTree>
    <p:extLst>
      <p:ext uri="{BB962C8B-B14F-4D97-AF65-F5344CB8AC3E}">
        <p14:creationId xmlns:p14="http://schemas.microsoft.com/office/powerpoint/2010/main" val="2623454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36EE30-F23C-490D-A68F-F7198CADB151}" type="slidenum">
              <a:rPr lang="en-US" altLang="da-DK"/>
              <a:pPr/>
              <a:t>‹nr.›</a:t>
            </a:fld>
            <a:endParaRPr lang="en-US" altLang="da-DK"/>
          </a:p>
        </p:txBody>
      </p:sp>
    </p:spTree>
    <p:extLst>
      <p:ext uri="{BB962C8B-B14F-4D97-AF65-F5344CB8AC3E}">
        <p14:creationId xmlns:p14="http://schemas.microsoft.com/office/powerpoint/2010/main" val="3046082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06D4BB-C421-48B4-8874-0FD0B7C03398}" type="slidenum">
              <a:rPr lang="en-US" altLang="da-DK"/>
              <a:pPr/>
              <a:t>‹nr.›</a:t>
            </a:fld>
            <a:endParaRPr lang="en-US" altLang="da-DK"/>
          </a:p>
        </p:txBody>
      </p:sp>
    </p:spTree>
    <p:extLst>
      <p:ext uri="{BB962C8B-B14F-4D97-AF65-F5344CB8AC3E}">
        <p14:creationId xmlns:p14="http://schemas.microsoft.com/office/powerpoint/2010/main" val="3451875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7B78A1-7E82-49B7-9EA2-947EBA685D5B}" type="slidenum">
              <a:rPr lang="en-US" altLang="da-DK"/>
              <a:pPr/>
              <a:t>‹nr.›</a:t>
            </a:fld>
            <a:endParaRPr lang="en-US" altLang="da-DK"/>
          </a:p>
        </p:txBody>
      </p:sp>
    </p:spTree>
    <p:extLst>
      <p:ext uri="{BB962C8B-B14F-4D97-AF65-F5344CB8AC3E}">
        <p14:creationId xmlns:p14="http://schemas.microsoft.com/office/powerpoint/2010/main" val="2941581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E3052B-EF0F-4CB1-A22F-A4BA7D6898DC}" type="slidenum">
              <a:rPr lang="en-US" altLang="da-DK"/>
              <a:pPr/>
              <a:t>‹nr.›</a:t>
            </a:fld>
            <a:endParaRPr lang="en-US" altLang="da-DK"/>
          </a:p>
        </p:txBody>
      </p:sp>
    </p:spTree>
    <p:extLst>
      <p:ext uri="{BB962C8B-B14F-4D97-AF65-F5344CB8AC3E}">
        <p14:creationId xmlns:p14="http://schemas.microsoft.com/office/powerpoint/2010/main" val="1962099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99CC"/>
            </a:gs>
            <a:gs pos="100000">
              <a:srgbClr val="0099CC">
                <a:gamma/>
                <a:shade val="44314"/>
                <a:invGamma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a-DK"/>
              <a:t>Klik for at redigere titeltypografi i masteren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a-DK"/>
              <a:t>Klik for at redigere teksttypografierne i masteren</a:t>
            </a:r>
          </a:p>
          <a:p>
            <a:pPr lvl="1"/>
            <a:r>
              <a:rPr lang="en-US" altLang="da-DK"/>
              <a:t>Andet niveau</a:t>
            </a:r>
          </a:p>
          <a:p>
            <a:pPr lvl="2"/>
            <a:r>
              <a:rPr lang="en-US" altLang="da-DK"/>
              <a:t>Tredje niveau</a:t>
            </a:r>
          </a:p>
          <a:p>
            <a:pPr lvl="3"/>
            <a:r>
              <a:rPr lang="en-US" altLang="da-DK"/>
              <a:t>Fjerde niveau</a:t>
            </a:r>
          </a:p>
          <a:p>
            <a:pPr lvl="4"/>
            <a:r>
              <a:rPr lang="en-US" altLang="da-DK"/>
              <a:t>Femte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US" altLang="da-D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E080602-8A4E-4B38-AA38-416908714974}" type="slidenum">
              <a:rPr lang="en-US" altLang="da-DK"/>
              <a:pPr/>
              <a:t>‹nr.›</a:t>
            </a:fld>
            <a:endParaRPr lang="en-US" alt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b="0" i="0" u="none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b="0" i="0" u="none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7.jpeg"/><Relationship Id="rId7" Type="http://schemas.openxmlformats.org/officeDocument/2006/relationships/hyperlink" Target="http://www.google.dk/url?sa=i&amp;rct=j&amp;q=&amp;esrc=s&amp;source=images&amp;cd=&amp;cad=rja&amp;uact=8&amp;ved=0ahUKEwjAnoDm8vvLAhXBYw8KHWhmDHsQjRwIBw&amp;url=http://www.snmmi.org/Patients/Disease_Condition/Content.aspx?ItemNumber%3D13355&amp;psig=AFQjCNF8EfXHzQK3o2XHX9D9Y6IM869zKg&amp;ust=1460096631099521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hyperlink" Target="http://www.google.dk/url?sa=i&amp;rct=j&amp;q=&amp;esrc=s&amp;source=images&amp;cd=&amp;cad=rja&amp;uact=8&amp;ved=0ahUKEwjF44aP8vvLAhXGGQ8KHfdlCn8QjRwIBw&amp;url=http://emedicine.medscape.com/article/379996-overview&amp;psig=AFQjCNF8EfXHzQK3o2XHX9D9Y6IM869zKg&amp;ust=1460096631099521" TargetMode="Externa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g"/><Relationship Id="rId5" Type="http://schemas.openxmlformats.org/officeDocument/2006/relationships/image" Target="../media/image12.jpeg"/><Relationship Id="rId4" Type="http://schemas.openxmlformats.org/officeDocument/2006/relationships/hyperlink" Target="https://www.google.com/url?sa=i&amp;rct=j&amp;q=&amp;esrc=s&amp;source=images&amp;cd=&amp;cad=rja&amp;uact=8&amp;ved=2ahUKEwjsgIyN8fHdAhURsKQKHWbMCzYQjRx6BAgBEAU&amp;url=https://www.protocolsonline.com/histology/sample-preparation/paraffin-processing-of-tissue/&amp;psig=AOvVaw0-IcNQBwW_6uIWitTKnbLo&amp;ust=1538917418217515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oleObject" Target="../embeddings/oleObject3.bin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oleObject" Target="../embeddings/oleObject4.bin"/><Relationship Id="rId4" Type="http://schemas.openxmlformats.org/officeDocument/2006/relationships/image" Target="../media/image18.png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emf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microsoft.com/office/2007/relationships/media" Target="../media/media2.mp4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11.xml"/><Relationship Id="rId11" Type="http://schemas.openxmlformats.org/officeDocument/2006/relationships/image" Target="../media/image31.png"/><Relationship Id="rId5" Type="http://schemas.openxmlformats.org/officeDocument/2006/relationships/slideLayout" Target="../slideLayouts/slideLayout1.xml"/><Relationship Id="rId15" Type="http://schemas.openxmlformats.org/officeDocument/2006/relationships/image" Target="../media/image35.emf"/><Relationship Id="rId10" Type="http://schemas.openxmlformats.org/officeDocument/2006/relationships/image" Target="../media/image30.png"/><Relationship Id="rId4" Type="http://schemas.openxmlformats.org/officeDocument/2006/relationships/video" Target="../media/media2.mp4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7.jpeg"/><Relationship Id="rId7" Type="http://schemas.openxmlformats.org/officeDocument/2006/relationships/hyperlink" Target="http://www.google.dk/url?sa=i&amp;rct=j&amp;q=&amp;esrc=s&amp;source=images&amp;cd=&amp;cad=rja&amp;uact=8&amp;ved=0ahUKEwjAnoDm8vvLAhXBYw8KHWhmDHsQjRwIBw&amp;url=http://www.snmmi.org/Patients/Disease_Condition/Content.aspx?ItemNumber%3D13355&amp;psig=AFQjCNF8EfXHzQK3o2XHX9D9Y6IM869zKg&amp;ust=1460096631099521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hyperlink" Target="http://www.google.dk/url?sa=i&amp;rct=j&amp;q=&amp;esrc=s&amp;source=images&amp;cd=&amp;cad=rja&amp;uact=8&amp;ved=0ahUKEwjF44aP8vvLAhXGGQ8KHfdlCn8QjRwIBw&amp;url=http://emedicine.medscape.com/article/379996-overview&amp;psig=AFQjCNF8EfXHzQK3o2XHX9D9Y6IM869zKg&amp;ust=1460096631099521" TargetMode="External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eg"/><Relationship Id="rId4" Type="http://schemas.openxmlformats.org/officeDocument/2006/relationships/hyperlink" Target="http://www.google.dk/url?sa=i&amp;rct=j&amp;q=&amp;esrc=s&amp;source=images&amp;cd=&amp;cad=rja&amp;uact=8&amp;ved=0ahUKEwiikvD99PvLAhWHuw8KHfsACXcQjRwIBw&amp;url=http://emedicine.medscape.com/article/1253331-overview&amp;psig=AFQjCNF8EfXHzQK3o2XHX9D9Y6IM869zKg&amp;ust=1460096631099521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gif"/><Relationship Id="rId4" Type="http://schemas.openxmlformats.org/officeDocument/2006/relationships/hyperlink" Target="http://www.google.dk/url?sa=i&amp;rct=j&amp;q=&amp;esrc=s&amp;source=images&amp;cd=&amp;ved=0ahUKEwi1o-mM9vvLAhWF-Q4KHUnYCVYQjRwIBw&amp;url=http://www.jouer-enligne.com/management-of-bone-metastases-the-oncologist.html&amp;bvm=bv.118817766,d.ZWU&amp;psig=AFQjCNESxoAf66b23Ti0omHDDaMFkv4Wuw&amp;ust=1460097654820736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9.png"/><Relationship Id="rId7" Type="http://schemas.openxmlformats.org/officeDocument/2006/relationships/image" Target="../media/image42.emf"/><Relationship Id="rId12" Type="http://schemas.openxmlformats.org/officeDocument/2006/relationships/image" Target="../media/image4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eg"/><Relationship Id="rId11" Type="http://schemas.openxmlformats.org/officeDocument/2006/relationships/image" Target="../media/image46.png"/><Relationship Id="rId5" Type="http://schemas.openxmlformats.org/officeDocument/2006/relationships/image" Target="../media/image40.jpeg"/><Relationship Id="rId10" Type="http://schemas.openxmlformats.org/officeDocument/2006/relationships/image" Target="../media/image45.png"/><Relationship Id="rId4" Type="http://schemas.microsoft.com/office/2007/relationships/hdphoto" Target="../media/hdphoto1.wdp"/><Relationship Id="rId9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07368" y="2204864"/>
            <a:ext cx="11377264" cy="3744417"/>
          </a:xfrm>
        </p:spPr>
        <p:txBody>
          <a:bodyPr/>
          <a:lstStyle/>
          <a:p>
            <a:r>
              <a:rPr lang="da-DK" altLang="da-DK" sz="3600" dirty="0">
                <a:solidFill>
                  <a:srgbClr val="FFFF00"/>
                </a:solidFill>
              </a:rPr>
              <a:t>Knoglemetastaser: </a:t>
            </a:r>
            <a:br>
              <a:rPr lang="da-DK" altLang="da-DK" sz="3600" dirty="0">
                <a:solidFill>
                  <a:srgbClr val="FFFF00"/>
                </a:solidFill>
              </a:rPr>
            </a:br>
            <a:r>
              <a:rPr lang="da-DK" altLang="da-DK" sz="3600" dirty="0">
                <a:solidFill>
                  <a:srgbClr val="FFFF00"/>
                </a:solidFill>
              </a:rPr>
              <a:t>Hvordan opstår de? </a:t>
            </a:r>
            <a:br>
              <a:rPr lang="da-DK" altLang="da-DK" sz="3600" dirty="0">
                <a:solidFill>
                  <a:srgbClr val="FFFF00"/>
                </a:solidFill>
              </a:rPr>
            </a:br>
            <a:r>
              <a:rPr lang="da-DK" altLang="da-DK" sz="3600" dirty="0">
                <a:solidFill>
                  <a:srgbClr val="FFFF00"/>
                </a:solidFill>
              </a:rPr>
              <a:t>Hvordan udvikler de sig? </a:t>
            </a:r>
            <a:br>
              <a:rPr lang="da-DK" altLang="da-DK" sz="3600" dirty="0">
                <a:solidFill>
                  <a:srgbClr val="FFFF00"/>
                </a:solidFill>
              </a:rPr>
            </a:br>
            <a:r>
              <a:rPr lang="da-DK" altLang="da-DK" sz="3600" dirty="0">
                <a:solidFill>
                  <a:srgbClr val="FFFF00"/>
                </a:solidFill>
              </a:rPr>
              <a:t>Hvordan bliver vi bedre til at behandle dem?</a:t>
            </a:r>
            <a:br>
              <a:rPr lang="en-US" altLang="da-DK" dirty="0">
                <a:solidFill>
                  <a:schemeClr val="bg1"/>
                </a:solidFill>
              </a:rPr>
            </a:br>
            <a:br>
              <a:rPr lang="en-US" altLang="da-DK" sz="2800" dirty="0">
                <a:solidFill>
                  <a:schemeClr val="bg1"/>
                </a:solidFill>
              </a:rPr>
            </a:br>
            <a:r>
              <a:rPr lang="en-US" altLang="da-DK" sz="2800" dirty="0" err="1">
                <a:solidFill>
                  <a:schemeClr val="bg1"/>
                </a:solidFill>
              </a:rPr>
              <a:t>Indblik</a:t>
            </a:r>
            <a:r>
              <a:rPr lang="en-US" altLang="da-DK" sz="2800" dirty="0">
                <a:solidFill>
                  <a:schemeClr val="bg1"/>
                </a:solidFill>
              </a:rPr>
              <a:t> i de </a:t>
            </a:r>
            <a:r>
              <a:rPr lang="en-US" altLang="da-DK" sz="2800" dirty="0" err="1">
                <a:solidFill>
                  <a:schemeClr val="bg1"/>
                </a:solidFill>
              </a:rPr>
              <a:t>nyeste</a:t>
            </a:r>
            <a:r>
              <a:rPr lang="en-US" altLang="da-DK" sz="2800" dirty="0">
                <a:solidFill>
                  <a:schemeClr val="bg1"/>
                </a:solidFill>
              </a:rPr>
              <a:t> </a:t>
            </a:r>
            <a:r>
              <a:rPr lang="en-US" altLang="da-DK" sz="2800" dirty="0" err="1">
                <a:solidFill>
                  <a:schemeClr val="bg1"/>
                </a:solidFill>
              </a:rPr>
              <a:t>resultater</a:t>
            </a:r>
            <a:r>
              <a:rPr lang="en-US" altLang="da-DK" sz="2800" dirty="0">
                <a:solidFill>
                  <a:schemeClr val="bg1"/>
                </a:solidFill>
              </a:rPr>
              <a:t> </a:t>
            </a:r>
            <a:r>
              <a:rPr lang="en-US" altLang="da-DK" sz="2800" dirty="0" err="1">
                <a:solidFill>
                  <a:schemeClr val="bg1"/>
                </a:solidFill>
              </a:rPr>
              <a:t>fra</a:t>
            </a:r>
            <a:r>
              <a:rPr lang="en-US" altLang="da-DK" sz="2800" dirty="0">
                <a:solidFill>
                  <a:schemeClr val="bg1"/>
                </a:solidFill>
              </a:rPr>
              <a:t> </a:t>
            </a:r>
            <a:r>
              <a:rPr lang="en-US" altLang="da-DK" sz="2800" dirty="0" err="1">
                <a:solidFill>
                  <a:schemeClr val="bg1"/>
                </a:solidFill>
              </a:rPr>
              <a:t>forskningen</a:t>
            </a:r>
            <a:endParaRPr lang="en-US" altLang="da-DK" sz="2800" dirty="0">
              <a:solidFill>
                <a:schemeClr val="bg1"/>
              </a:solidFill>
            </a:endParaRP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1524000" y="6381328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dirty="0">
                <a:solidFill>
                  <a:schemeClr val="bg1"/>
                </a:solidFill>
              </a:rPr>
              <a:t>Professor Kent Søe SDU/Odense Universitetshospital</a:t>
            </a:r>
          </a:p>
        </p:txBody>
      </p:sp>
      <p:pic>
        <p:nvPicPr>
          <p:cNvPr id="3" name="Image 0" descr="SDU logo">
            <a:extLst>
              <a:ext uri="{FF2B5EF4-FFF2-40B4-BE49-F238E27FC236}">
                <a16:creationId xmlns:a16="http://schemas.microsoft.com/office/drawing/2014/main" id="{2C6B9096-B644-969E-D67F-B58CB67755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36" y="105092"/>
            <a:ext cx="1958792" cy="524720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46EA5013-557C-9B46-9060-910C4EE2AE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764704"/>
            <a:ext cx="3312368" cy="3312368"/>
          </a:xfrm>
          <a:prstGeom prst="rect">
            <a:avLst/>
          </a:prstGeom>
        </p:spPr>
      </p:pic>
      <p:pic>
        <p:nvPicPr>
          <p:cNvPr id="15" name="Billede 14">
            <a:extLst>
              <a:ext uri="{FF2B5EF4-FFF2-40B4-BE49-F238E27FC236}">
                <a16:creationId xmlns:a16="http://schemas.microsoft.com/office/drawing/2014/main" id="{29227651-4DA8-7AD7-2088-438AEA239B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7712" y="119988"/>
            <a:ext cx="2381272" cy="659612"/>
          </a:xfrm>
          <a:prstGeom prst="rect">
            <a:avLst/>
          </a:prstGeom>
        </p:spPr>
      </p:pic>
      <p:pic>
        <p:nvPicPr>
          <p:cNvPr id="17" name="Billede 16">
            <a:extLst>
              <a:ext uri="{FF2B5EF4-FFF2-40B4-BE49-F238E27FC236}">
                <a16:creationId xmlns:a16="http://schemas.microsoft.com/office/drawing/2014/main" id="{81CA8212-29E3-74D0-9CE5-E93E79AD23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2112" y="105092"/>
            <a:ext cx="1277052" cy="659612"/>
          </a:xfrm>
          <a:prstGeom prst="rect">
            <a:avLst/>
          </a:prstGeom>
        </p:spPr>
      </p:pic>
      <p:pic>
        <p:nvPicPr>
          <p:cNvPr id="19" name="Billede 18">
            <a:extLst>
              <a:ext uri="{FF2B5EF4-FFF2-40B4-BE49-F238E27FC236}">
                <a16:creationId xmlns:a16="http://schemas.microsoft.com/office/drawing/2014/main" id="{39094AF7-1D7E-7093-B74C-DB40318714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264" y="1354460"/>
            <a:ext cx="3457938" cy="213285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BB328-531A-ABF7-CC19-6998901B7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AutoShape 11" descr="Z">
            <a:extLst>
              <a:ext uri="{FF2B5EF4-FFF2-40B4-BE49-F238E27FC236}">
                <a16:creationId xmlns:a16="http://schemas.microsoft.com/office/drawing/2014/main" id="{CAD440BA-F209-622A-92ED-FC9E77E2B5E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143500" y="2719389"/>
            <a:ext cx="1905000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3076" name="AutoShape 13" descr="Z">
            <a:extLst>
              <a:ext uri="{FF2B5EF4-FFF2-40B4-BE49-F238E27FC236}">
                <a16:creationId xmlns:a16="http://schemas.microsoft.com/office/drawing/2014/main" id="{6950119B-05B3-3F21-B460-D2AA593630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143500" y="2719389"/>
            <a:ext cx="1905000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06CCB33F-F3F8-0B5C-57D3-3A7E0315DFA4}"/>
              </a:ext>
            </a:extLst>
          </p:cNvPr>
          <p:cNvSpPr txBox="1"/>
          <p:nvPr/>
        </p:nvSpPr>
        <p:spPr>
          <a:xfrm>
            <a:off x="2519383" y="3105834"/>
            <a:ext cx="71532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altLang="da-DK" sz="3600" dirty="0">
                <a:solidFill>
                  <a:srgbClr val="FFFF00"/>
                </a:solidFill>
              </a:rPr>
              <a:t>Knoglemarven &amp; Knogleceller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6210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9" descr="5992_skelettet_forfra_84x200_cm_eanatomi-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76" y="1124744"/>
            <a:ext cx="5086350" cy="508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AutoShape 11" descr="Z"/>
          <p:cNvSpPr>
            <a:spLocks noChangeAspect="1" noChangeArrowheads="1"/>
          </p:cNvSpPr>
          <p:nvPr/>
        </p:nvSpPr>
        <p:spPr bwMode="auto">
          <a:xfrm>
            <a:off x="5143500" y="2719389"/>
            <a:ext cx="1905000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3076" name="AutoShape 13" descr="Z"/>
          <p:cNvSpPr>
            <a:spLocks noChangeAspect="1" noChangeArrowheads="1"/>
          </p:cNvSpPr>
          <p:nvPr/>
        </p:nvSpPr>
        <p:spPr bwMode="auto">
          <a:xfrm>
            <a:off x="5143500" y="2719389"/>
            <a:ext cx="1905000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3078" name="Text Box 17"/>
          <p:cNvSpPr txBox="1">
            <a:spLocks noChangeArrowheads="1"/>
          </p:cNvSpPr>
          <p:nvPr/>
        </p:nvSpPr>
        <p:spPr bwMode="auto">
          <a:xfrm>
            <a:off x="0" y="0"/>
            <a:ext cx="12192000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a-DK" altLang="da-DK" sz="2000" b="1"/>
              <a:t>Skelettet</a:t>
            </a: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6888088" y="1651748"/>
            <a:ext cx="392392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da-DK" sz="2400" dirty="0">
                <a:solidFill>
                  <a:srgbClr val="FFFF00"/>
                </a:solidFill>
              </a:rPr>
              <a:t>1. </a:t>
            </a:r>
            <a:r>
              <a:rPr lang="en-US" altLang="da-DK" sz="2400" dirty="0" err="1">
                <a:solidFill>
                  <a:srgbClr val="FFFF00"/>
                </a:solidFill>
              </a:rPr>
              <a:t>leveår</a:t>
            </a:r>
            <a:r>
              <a:rPr lang="en-US" altLang="da-DK" sz="2400" dirty="0">
                <a:solidFill>
                  <a:srgbClr val="FFFF00"/>
                </a:solidFill>
              </a:rPr>
              <a:t> </a:t>
            </a:r>
            <a:r>
              <a:rPr lang="en-US" altLang="da-DK" sz="2400" dirty="0">
                <a:solidFill>
                  <a:srgbClr val="FFFF00"/>
                </a:solidFill>
                <a:cs typeface="Arial" charset="0"/>
              </a:rPr>
              <a:t>~</a:t>
            </a:r>
            <a:r>
              <a:rPr lang="en-US" altLang="da-DK" sz="2400" dirty="0">
                <a:solidFill>
                  <a:srgbClr val="FFFF00"/>
                </a:solidFill>
              </a:rPr>
              <a:t>100% / </a:t>
            </a:r>
            <a:r>
              <a:rPr lang="en-US" altLang="da-DK" sz="2400" dirty="0" err="1">
                <a:solidFill>
                  <a:srgbClr val="FFFF00"/>
                </a:solidFill>
              </a:rPr>
              <a:t>år</a:t>
            </a:r>
            <a:endParaRPr lang="en-US" altLang="da-DK" sz="2400" dirty="0">
              <a:solidFill>
                <a:srgbClr val="FFFF00"/>
              </a:solidFill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da-DK" sz="2400" dirty="0" err="1">
                <a:solidFill>
                  <a:srgbClr val="FFFF00"/>
                </a:solidFill>
              </a:rPr>
              <a:t>Voksen</a:t>
            </a:r>
            <a:r>
              <a:rPr lang="en-US" altLang="da-DK" sz="2400" dirty="0">
                <a:solidFill>
                  <a:srgbClr val="FFFF00"/>
                </a:solidFill>
              </a:rPr>
              <a:t> </a:t>
            </a:r>
            <a:r>
              <a:rPr lang="en-US" altLang="da-DK" sz="2400" dirty="0">
                <a:solidFill>
                  <a:srgbClr val="FFFF00"/>
                </a:solidFill>
                <a:cs typeface="Arial" charset="0"/>
              </a:rPr>
              <a:t>~</a:t>
            </a:r>
            <a:r>
              <a:rPr lang="en-US" altLang="da-DK" sz="2400" dirty="0">
                <a:solidFill>
                  <a:srgbClr val="FFFF00"/>
                </a:solidFill>
              </a:rPr>
              <a:t>10% / </a:t>
            </a:r>
            <a:r>
              <a:rPr lang="en-US" altLang="da-DK" sz="2400" dirty="0" err="1">
                <a:solidFill>
                  <a:srgbClr val="FFFF00"/>
                </a:solidFill>
              </a:rPr>
              <a:t>år</a:t>
            </a:r>
            <a:endParaRPr lang="en-US" altLang="da-DK" sz="2400" dirty="0">
              <a:solidFill>
                <a:srgbClr val="FFFF00"/>
              </a:solidFill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B605A949-12E0-C3F9-FDC3-2DACB8A288E7}"/>
              </a:ext>
            </a:extLst>
          </p:cNvPr>
          <p:cNvSpPr/>
          <p:nvPr/>
        </p:nvSpPr>
        <p:spPr bwMode="auto">
          <a:xfrm>
            <a:off x="2477670" y="1124744"/>
            <a:ext cx="1152128" cy="3013870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Pil: højre 3">
            <a:extLst>
              <a:ext uri="{FF2B5EF4-FFF2-40B4-BE49-F238E27FC236}">
                <a16:creationId xmlns:a16="http://schemas.microsoft.com/office/drawing/2014/main" id="{A37EAB87-D945-081F-D408-45E14E0FAB49}"/>
              </a:ext>
            </a:extLst>
          </p:cNvPr>
          <p:cNvSpPr/>
          <p:nvPr/>
        </p:nvSpPr>
        <p:spPr bwMode="auto">
          <a:xfrm rot="1222551" flipH="1">
            <a:off x="3509698" y="3723209"/>
            <a:ext cx="3312368" cy="216024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D18CB127-7B01-81AE-9128-C01124F774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4344" y="4262056"/>
            <a:ext cx="4211416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da-DK" sz="2400" dirty="0">
                <a:solidFill>
                  <a:srgbClr val="FFFF00"/>
                </a:solidFill>
              </a:rPr>
              <a:t>Den “</a:t>
            </a:r>
            <a:r>
              <a:rPr lang="en-US" altLang="da-DK" sz="2400" dirty="0" err="1">
                <a:solidFill>
                  <a:srgbClr val="FFFF00"/>
                </a:solidFill>
              </a:rPr>
              <a:t>røde</a:t>
            </a:r>
            <a:r>
              <a:rPr lang="en-US" altLang="da-DK" sz="2400" dirty="0">
                <a:solidFill>
                  <a:srgbClr val="FFFF00"/>
                </a:solidFill>
              </a:rPr>
              <a:t> </a:t>
            </a:r>
            <a:r>
              <a:rPr lang="en-US" altLang="da-DK" sz="2400" dirty="0" err="1">
                <a:solidFill>
                  <a:srgbClr val="FFFF00"/>
                </a:solidFill>
              </a:rPr>
              <a:t>knoglemarv</a:t>
            </a:r>
            <a:r>
              <a:rPr lang="en-US" altLang="da-DK" sz="2400" dirty="0">
                <a:solidFill>
                  <a:srgbClr val="FFFF00"/>
                </a:solidFill>
              </a:rPr>
              <a:t>”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da-DK" sz="2400" dirty="0">
                <a:solidFill>
                  <a:srgbClr val="FFFF00"/>
                </a:solidFill>
              </a:rPr>
              <a:t>Her laves </a:t>
            </a:r>
            <a:r>
              <a:rPr lang="en-US" altLang="da-DK" sz="2400" dirty="0" err="1">
                <a:solidFill>
                  <a:srgbClr val="FFFF00"/>
                </a:solidFill>
              </a:rPr>
              <a:t>bl.a</a:t>
            </a:r>
            <a:r>
              <a:rPr lang="en-US" altLang="da-DK" sz="2400" dirty="0">
                <a:solidFill>
                  <a:srgbClr val="FFFF00"/>
                </a:solidFill>
              </a:rPr>
              <a:t>. alle </a:t>
            </a:r>
            <a:r>
              <a:rPr lang="en-US" altLang="da-DK" sz="2400" dirty="0" err="1">
                <a:solidFill>
                  <a:srgbClr val="FFFF00"/>
                </a:solidFill>
              </a:rPr>
              <a:t>blodceller</a:t>
            </a:r>
            <a:endParaRPr lang="en-US" altLang="da-DK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528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/>
      <p:bldP spid="2" grpId="0" animBg="1"/>
      <p:bldP spid="4" grpId="0" animBg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3" descr="Z"/>
          <p:cNvSpPr>
            <a:spLocks noChangeAspect="1" noChangeArrowheads="1"/>
          </p:cNvSpPr>
          <p:nvPr/>
        </p:nvSpPr>
        <p:spPr bwMode="auto">
          <a:xfrm>
            <a:off x="5143500" y="3268664"/>
            <a:ext cx="1905000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4099" name="AutoShape 4" descr="Z"/>
          <p:cNvSpPr>
            <a:spLocks noChangeAspect="1" noChangeArrowheads="1"/>
          </p:cNvSpPr>
          <p:nvPr/>
        </p:nvSpPr>
        <p:spPr bwMode="auto">
          <a:xfrm>
            <a:off x="5143500" y="3268664"/>
            <a:ext cx="1905000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pic>
        <p:nvPicPr>
          <p:cNvPr id="4107" name="Picture 11" descr="long_bon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1399" y="620688"/>
            <a:ext cx="1368078" cy="6124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1" name="Picture 15" descr="cancellou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225" y="1907691"/>
            <a:ext cx="3260675" cy="3042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3" name="Text Box 26"/>
          <p:cNvSpPr txBox="1">
            <a:spLocks noChangeArrowheads="1"/>
          </p:cNvSpPr>
          <p:nvPr/>
        </p:nvSpPr>
        <p:spPr bwMode="auto">
          <a:xfrm>
            <a:off x="0" y="0"/>
            <a:ext cx="12192000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a-DK" altLang="da-DK" sz="2000" b="1" dirty="0"/>
              <a:t>Skelettet: knoglemarven – der hvor prostatakræft kan finde fodfæste og gro</a:t>
            </a:r>
          </a:p>
        </p:txBody>
      </p:sp>
      <p:sp>
        <p:nvSpPr>
          <p:cNvPr id="4106" name="AutoShape 32" descr="9k="/>
          <p:cNvSpPr>
            <a:spLocks noChangeAspect="1" noChangeArrowheads="1"/>
          </p:cNvSpPr>
          <p:nvPr/>
        </p:nvSpPr>
        <p:spPr bwMode="auto">
          <a:xfrm>
            <a:off x="4400550" y="2757489"/>
            <a:ext cx="33909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2" name="AutoShape 34" descr="9k="/>
          <p:cNvSpPr>
            <a:spLocks noChangeAspect="1" noChangeArrowheads="1"/>
          </p:cNvSpPr>
          <p:nvPr/>
        </p:nvSpPr>
        <p:spPr bwMode="auto">
          <a:xfrm>
            <a:off x="4400550" y="2757489"/>
            <a:ext cx="33909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4108" name="AutoShape 36" descr="9k="/>
          <p:cNvSpPr>
            <a:spLocks noChangeAspect="1" noChangeArrowheads="1"/>
          </p:cNvSpPr>
          <p:nvPr/>
        </p:nvSpPr>
        <p:spPr bwMode="auto">
          <a:xfrm>
            <a:off x="4400550" y="2757489"/>
            <a:ext cx="33909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4" name="Text Box 16">
            <a:extLst>
              <a:ext uri="{FF2B5EF4-FFF2-40B4-BE49-F238E27FC236}">
                <a16:creationId xmlns:a16="http://schemas.microsoft.com/office/drawing/2014/main" id="{983411DC-0A35-3F48-3BAC-9726563DE3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6098" y="5234839"/>
            <a:ext cx="2668525" cy="225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algn="l"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431800" indent="-215900" algn="l"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647700" indent="-215900" algn="l"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863600" indent="-215900" algn="l"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1079500" indent="-215900" algn="l"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1536700" indent="-215900" defTabSz="4572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1993900" indent="-215900" defTabSz="4572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2451100" indent="-215900" defTabSz="4572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2908300" indent="-215900" defTabSz="4572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da-DK" sz="1200" dirty="0">
                <a:solidFill>
                  <a:schemeClr val="bg1"/>
                </a:solidFill>
              </a:rPr>
              <a:t>www.emedicine.medscape.com</a:t>
            </a:r>
          </a:p>
        </p:txBody>
      </p:sp>
      <p:pic>
        <p:nvPicPr>
          <p:cNvPr id="6" name="Picture 2" descr="http://img.medscapestatic.com/pi/meds/ckb/75/18775tn.jpg">
            <a:hlinkClick r:id="rId5"/>
            <a:extLst>
              <a:ext uri="{FF2B5EF4-FFF2-40B4-BE49-F238E27FC236}">
                <a16:creationId xmlns:a16="http://schemas.microsoft.com/office/drawing/2014/main" id="{C1C8854E-2629-55AC-A4F7-747D33F1EA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6099" y="1327457"/>
            <a:ext cx="2668525" cy="3900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snmmi.files.cms-plus.com/images/DiscoverMI/Prostate-Cancer_Bone-Scan.jpg">
            <a:hlinkClick r:id="rId7"/>
            <a:extLst>
              <a:ext uri="{FF2B5EF4-FFF2-40B4-BE49-F238E27FC236}">
                <a16:creationId xmlns:a16="http://schemas.microsoft.com/office/drawing/2014/main" id="{009EAEAE-6A64-DD5F-BB37-F9AA65452F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16" y="1327457"/>
            <a:ext cx="3076089" cy="3900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16">
            <a:extLst>
              <a:ext uri="{FF2B5EF4-FFF2-40B4-BE49-F238E27FC236}">
                <a16:creationId xmlns:a16="http://schemas.microsoft.com/office/drawing/2014/main" id="{A5911E94-C7CE-794D-FEEB-F05D5F920C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316" y="5234838"/>
            <a:ext cx="3076089" cy="225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algn="l"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431800" indent="-215900" algn="l"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647700" indent="-215900" algn="l"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863600" indent="-215900" algn="l"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1079500" indent="-215900" algn="l"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1536700" indent="-215900" defTabSz="4572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1993900" indent="-215900" defTabSz="4572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2451100" indent="-215900" defTabSz="4572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2908300" indent="-215900" defTabSz="4572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da-DK" sz="1200" dirty="0">
                <a:solidFill>
                  <a:schemeClr val="bg1"/>
                </a:solidFill>
              </a:rPr>
              <a:t>www.snmmi.org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CFDBA-9FD1-F9B5-8753-B105939BE1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Text Box 26">
            <a:extLst>
              <a:ext uri="{FF2B5EF4-FFF2-40B4-BE49-F238E27FC236}">
                <a16:creationId xmlns:a16="http://schemas.microsoft.com/office/drawing/2014/main" id="{76FE167B-B498-5F15-E85E-B48821CB44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a-DK" altLang="da-DK" sz="2000" b="1" dirty="0"/>
              <a:t>En knogle-biopsi kan vise cellerne inde i knoglemarven</a:t>
            </a:r>
          </a:p>
        </p:txBody>
      </p:sp>
      <p:pic>
        <p:nvPicPr>
          <p:cNvPr id="5" name="Picture 4" descr="figure-1c">
            <a:extLst>
              <a:ext uri="{FF2B5EF4-FFF2-40B4-BE49-F238E27FC236}">
                <a16:creationId xmlns:a16="http://schemas.microsoft.com/office/drawing/2014/main" id="{6EBADB14-5DB4-2DE1-C7BE-C67295E42E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4312" y="2577573"/>
            <a:ext cx="2259202" cy="1702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Billedresultat for paraffin bone block">
            <a:hlinkClick r:id="rId4"/>
            <a:extLst>
              <a:ext uri="{FF2B5EF4-FFF2-40B4-BE49-F238E27FC236}">
                <a16:creationId xmlns:a16="http://schemas.microsoft.com/office/drawing/2014/main" id="{642C289B-6F9F-B03E-8C6B-A5FAF54D61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015" y="2168860"/>
            <a:ext cx="379797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Billede 10" descr="T-Lok Bone Marrow Biopsy Needles | Medline">
            <a:extLst>
              <a:ext uri="{FF2B5EF4-FFF2-40B4-BE49-F238E27FC236}">
                <a16:creationId xmlns:a16="http://schemas.microsoft.com/office/drawing/2014/main" id="{CFCDFB1C-2A49-E23B-6733-F4D145E2ED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298" y="1844824"/>
            <a:ext cx="3348053" cy="3348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871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 descr="Z"/>
          <p:cNvSpPr>
            <a:spLocks noChangeAspect="1" noChangeArrowheads="1"/>
          </p:cNvSpPr>
          <p:nvPr/>
        </p:nvSpPr>
        <p:spPr bwMode="auto">
          <a:xfrm>
            <a:off x="5143500" y="1964235"/>
            <a:ext cx="1905000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7171" name="AutoShape 3" descr="Z"/>
          <p:cNvSpPr>
            <a:spLocks noChangeAspect="1" noChangeArrowheads="1"/>
          </p:cNvSpPr>
          <p:nvPr/>
        </p:nvSpPr>
        <p:spPr bwMode="auto">
          <a:xfrm>
            <a:off x="5159375" y="1961060"/>
            <a:ext cx="1905000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4299948" y="842883"/>
            <a:ext cx="2943607" cy="170816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da-DK" sz="1800" u="sng" dirty="0" err="1">
                <a:solidFill>
                  <a:schemeClr val="bg1"/>
                </a:solidFill>
              </a:rPr>
              <a:t>Osteoklaster</a:t>
            </a:r>
            <a:r>
              <a:rPr lang="en-US" altLang="da-DK" sz="1800" dirty="0">
                <a:solidFill>
                  <a:schemeClr val="bg1"/>
                </a:solidFill>
              </a:rPr>
              <a:t>: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da-DK" sz="1800" dirty="0" err="1">
                <a:solidFill>
                  <a:schemeClr val="bg1"/>
                </a:solidFill>
              </a:rPr>
              <a:t>Nedbryder</a:t>
            </a:r>
            <a:r>
              <a:rPr lang="en-US" altLang="da-DK" sz="1800" dirty="0">
                <a:solidFill>
                  <a:schemeClr val="bg1"/>
                </a:solidFill>
              </a:rPr>
              <a:t> </a:t>
            </a:r>
            <a:r>
              <a:rPr lang="en-US" altLang="da-DK" sz="1800" dirty="0" err="1">
                <a:solidFill>
                  <a:schemeClr val="bg1"/>
                </a:solidFill>
              </a:rPr>
              <a:t>knoglen</a:t>
            </a:r>
            <a:r>
              <a:rPr lang="en-US" altLang="da-DK" sz="1800" dirty="0">
                <a:solidFill>
                  <a:schemeClr val="bg1"/>
                </a:solidFill>
              </a:rPr>
              <a:t>     </a:t>
            </a:r>
            <a:r>
              <a:rPr lang="en-US" altLang="da-DK" sz="1800" dirty="0" err="1">
                <a:solidFill>
                  <a:schemeClr val="bg1"/>
                </a:solidFill>
              </a:rPr>
              <a:t>Opløser</a:t>
            </a:r>
            <a:r>
              <a:rPr lang="en-US" altLang="da-DK" sz="1800" dirty="0">
                <a:solidFill>
                  <a:schemeClr val="bg1"/>
                </a:solidFill>
              </a:rPr>
              <a:t> </a:t>
            </a:r>
            <a:r>
              <a:rPr lang="en-US" altLang="da-DK" sz="1800" dirty="0" err="1">
                <a:solidFill>
                  <a:schemeClr val="bg1"/>
                </a:solidFill>
              </a:rPr>
              <a:t>mineralen</a:t>
            </a:r>
            <a:r>
              <a:rPr lang="en-US" altLang="da-DK" sz="1800" dirty="0">
                <a:solidFill>
                  <a:schemeClr val="bg1"/>
                </a:solidFill>
              </a:rPr>
              <a:t> </a:t>
            </a:r>
            <a:r>
              <a:rPr lang="en-US" altLang="da-DK" sz="1800" dirty="0" err="1">
                <a:solidFill>
                  <a:schemeClr val="bg1"/>
                </a:solidFill>
              </a:rPr>
              <a:t>og</a:t>
            </a:r>
            <a:r>
              <a:rPr lang="en-US" altLang="da-DK" sz="1800" dirty="0">
                <a:solidFill>
                  <a:schemeClr val="bg1"/>
                </a:solidFill>
              </a:rPr>
              <a:t>  </a:t>
            </a:r>
            <a:r>
              <a:rPr lang="en-US" altLang="da-DK" sz="1800" dirty="0" err="1">
                <a:solidFill>
                  <a:schemeClr val="bg1"/>
                </a:solidFill>
              </a:rPr>
              <a:t>nedbryder</a:t>
            </a:r>
            <a:r>
              <a:rPr lang="en-US" altLang="da-DK" sz="1800" dirty="0">
                <a:solidFill>
                  <a:schemeClr val="bg1"/>
                </a:solidFill>
              </a:rPr>
              <a:t> </a:t>
            </a:r>
            <a:r>
              <a:rPr lang="en-US" altLang="da-DK" sz="1800" dirty="0" err="1">
                <a:solidFill>
                  <a:schemeClr val="bg1"/>
                </a:solidFill>
              </a:rPr>
              <a:t>kollagenfibrene</a:t>
            </a:r>
            <a:r>
              <a:rPr lang="en-US" altLang="da-DK" sz="1800" dirty="0">
                <a:solidFill>
                  <a:schemeClr val="bg1"/>
                </a:solidFill>
              </a:rPr>
              <a:t> </a:t>
            </a:r>
            <a:r>
              <a:rPr lang="en-US" altLang="da-DK" sz="2400" dirty="0">
                <a:solidFill>
                  <a:srgbClr val="FFFF00"/>
                </a:solidFill>
              </a:rPr>
              <a:t>► CTX</a:t>
            </a:r>
          </a:p>
        </p:txBody>
      </p:sp>
      <p:sp>
        <p:nvSpPr>
          <p:cNvPr id="7175" name="Text Box 10"/>
          <p:cNvSpPr txBox="1">
            <a:spLocks noChangeArrowheads="1"/>
          </p:cNvSpPr>
          <p:nvPr/>
        </p:nvSpPr>
        <p:spPr bwMode="auto">
          <a:xfrm>
            <a:off x="0" y="0"/>
            <a:ext cx="12192000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a-DK" altLang="da-DK" sz="2000" b="1" dirty="0"/>
              <a:t>Knoglecellerne</a:t>
            </a:r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8688288" y="842883"/>
            <a:ext cx="2664296" cy="170816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da-DK" sz="1800" u="sng" dirty="0" err="1">
                <a:solidFill>
                  <a:schemeClr val="bg1"/>
                </a:solidFill>
              </a:rPr>
              <a:t>Osteoblaster</a:t>
            </a:r>
            <a:r>
              <a:rPr lang="en-US" altLang="da-DK" sz="1800" dirty="0">
                <a:solidFill>
                  <a:schemeClr val="bg1"/>
                </a:solidFill>
              </a:rPr>
              <a:t>: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da-DK" sz="1800" dirty="0" err="1">
                <a:solidFill>
                  <a:schemeClr val="bg1"/>
                </a:solidFill>
              </a:rPr>
              <a:t>Opbygger</a:t>
            </a:r>
            <a:r>
              <a:rPr lang="en-US" altLang="da-DK" sz="1800" dirty="0">
                <a:solidFill>
                  <a:schemeClr val="bg1"/>
                </a:solidFill>
              </a:rPr>
              <a:t> </a:t>
            </a:r>
            <a:r>
              <a:rPr lang="en-US" altLang="da-DK" sz="1800" dirty="0" err="1">
                <a:solidFill>
                  <a:schemeClr val="bg1"/>
                </a:solidFill>
              </a:rPr>
              <a:t>knoglen</a:t>
            </a:r>
            <a:r>
              <a:rPr lang="en-US" altLang="da-DK" sz="1800" dirty="0">
                <a:solidFill>
                  <a:schemeClr val="bg1"/>
                </a:solidFill>
              </a:rPr>
              <a:t> </a:t>
            </a:r>
            <a:r>
              <a:rPr lang="en-US" altLang="da-DK" sz="1800" dirty="0" err="1">
                <a:solidFill>
                  <a:schemeClr val="bg1"/>
                </a:solidFill>
              </a:rPr>
              <a:t>Deponerer</a:t>
            </a:r>
            <a:r>
              <a:rPr lang="en-US" altLang="da-DK" sz="1800" dirty="0">
                <a:solidFill>
                  <a:schemeClr val="bg1"/>
                </a:solidFill>
              </a:rPr>
              <a:t> </a:t>
            </a:r>
            <a:r>
              <a:rPr lang="en-US" altLang="da-DK" sz="1800" dirty="0" err="1">
                <a:solidFill>
                  <a:schemeClr val="bg1"/>
                </a:solidFill>
              </a:rPr>
              <a:t>nyt</a:t>
            </a:r>
            <a:r>
              <a:rPr lang="en-US" altLang="da-DK" sz="1800" dirty="0">
                <a:solidFill>
                  <a:schemeClr val="bg1"/>
                </a:solidFill>
              </a:rPr>
              <a:t> </a:t>
            </a:r>
            <a:r>
              <a:rPr lang="en-US" altLang="da-DK" sz="1800" dirty="0" err="1">
                <a:solidFill>
                  <a:schemeClr val="bg1"/>
                </a:solidFill>
              </a:rPr>
              <a:t>kollagen</a:t>
            </a:r>
            <a:r>
              <a:rPr lang="en-US" altLang="da-DK" sz="1800" dirty="0">
                <a:solidFill>
                  <a:schemeClr val="bg1"/>
                </a:solidFill>
              </a:rPr>
              <a:t> mm. </a:t>
            </a:r>
            <a:r>
              <a:rPr kumimoji="0" lang="en-US" altLang="da-DK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► PINP </a:t>
            </a:r>
            <a:r>
              <a:rPr lang="en-US" altLang="da-DK" sz="1800" dirty="0" err="1">
                <a:solidFill>
                  <a:schemeClr val="bg1"/>
                </a:solidFill>
              </a:rPr>
              <a:t>og</a:t>
            </a:r>
            <a:r>
              <a:rPr lang="en-US" altLang="da-DK" sz="1800" dirty="0">
                <a:solidFill>
                  <a:schemeClr val="bg1"/>
                </a:solidFill>
              </a:rPr>
              <a:t> </a:t>
            </a:r>
            <a:r>
              <a:rPr lang="en-US" altLang="da-DK" sz="1800" dirty="0" err="1">
                <a:solidFill>
                  <a:schemeClr val="bg1"/>
                </a:solidFill>
              </a:rPr>
              <a:t>mineraliserer</a:t>
            </a:r>
            <a:endParaRPr lang="en-US" altLang="da-DK" sz="1800" dirty="0">
              <a:solidFill>
                <a:schemeClr val="bg1"/>
              </a:solidFill>
            </a:endParaRPr>
          </a:p>
        </p:txBody>
      </p:sp>
      <p:graphicFrame>
        <p:nvGraphicFramePr>
          <p:cNvPr id="6163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2016386"/>
              </p:ext>
            </p:extLst>
          </p:nvPr>
        </p:nvGraphicFramePr>
        <p:xfrm>
          <a:off x="551384" y="2776119"/>
          <a:ext cx="3334788" cy="34570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-PAINT" r:id="rId3" imgW="2176276" imgH="2255334" progId="CorelPHOTOPAINT.Image.15">
                  <p:embed/>
                </p:oleObj>
              </mc:Choice>
              <mc:Fallback>
                <p:oleObj name="PHOTO-PAINT" r:id="rId3" imgW="2176276" imgH="2255334" progId="CorelPHOTOPAINT.Image.15">
                  <p:embed/>
                  <p:pic>
                    <p:nvPicPr>
                      <p:cNvPr id="6163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1384" y="2776119"/>
                        <a:ext cx="3334788" cy="34570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uppe 1"/>
          <p:cNvGrpSpPr>
            <a:grpSpLocks noChangeAspect="1"/>
          </p:cNvGrpSpPr>
          <p:nvPr/>
        </p:nvGrpSpPr>
        <p:grpSpPr>
          <a:xfrm>
            <a:off x="4017427" y="2780234"/>
            <a:ext cx="7646218" cy="3457078"/>
            <a:chOff x="2919997" y="4032275"/>
            <a:chExt cx="6212840" cy="2809006"/>
          </a:xfrm>
        </p:grpSpPr>
        <p:sp>
          <p:nvSpPr>
            <p:cNvPr id="6164" name="AutoShape 20" descr="Z"/>
            <p:cNvSpPr>
              <a:spLocks noChangeAspect="1" noChangeArrowheads="1"/>
            </p:cNvSpPr>
            <p:nvPr/>
          </p:nvSpPr>
          <p:spPr bwMode="auto">
            <a:xfrm>
              <a:off x="4345452" y="4607757"/>
              <a:ext cx="1347272" cy="1003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da-DK" altLang="da-DK" sz="1800"/>
            </a:p>
          </p:txBody>
        </p:sp>
        <p:sp>
          <p:nvSpPr>
            <p:cNvPr id="6165" name="AutoShape 21" descr="Z"/>
            <p:cNvSpPr>
              <a:spLocks noChangeAspect="1" noChangeArrowheads="1"/>
            </p:cNvSpPr>
            <p:nvPr/>
          </p:nvSpPr>
          <p:spPr bwMode="auto">
            <a:xfrm>
              <a:off x="4361327" y="4596644"/>
              <a:ext cx="1347272" cy="1003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da-DK" altLang="da-DK" sz="1800"/>
            </a:p>
          </p:txBody>
        </p:sp>
        <p:pic>
          <p:nvPicPr>
            <p:cNvPr id="6166" name="Picture 22" descr="RVC-pt54-OP-x2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9997" y="4032275"/>
              <a:ext cx="6212840" cy="280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68" name="Text Box 24"/>
            <p:cNvSpPr txBox="1">
              <a:spLocks noChangeArrowheads="1"/>
            </p:cNvSpPr>
            <p:nvPr/>
          </p:nvSpPr>
          <p:spPr bwMode="auto">
            <a:xfrm>
              <a:off x="3975688" y="4266168"/>
              <a:ext cx="1101301" cy="300096"/>
            </a:xfrm>
            <a:prstGeom prst="rect">
              <a:avLst/>
            </a:prstGeom>
            <a:solidFill>
              <a:srgbClr val="808080">
                <a:alpha val="65097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da-DK" sz="1800" dirty="0" err="1">
                  <a:solidFill>
                    <a:schemeClr val="bg1"/>
                  </a:solidFill>
                  <a:latin typeface="Comic Sans MS" pitchFamily="66" charset="0"/>
                </a:rPr>
                <a:t>Osteoklast</a:t>
              </a:r>
              <a:endParaRPr lang="en-US" altLang="da-DK" sz="1800" dirty="0">
                <a:solidFill>
                  <a:schemeClr val="bg1"/>
                </a:solidFill>
                <a:latin typeface="Comic Sans MS" pitchFamily="66" charset="0"/>
              </a:endParaRPr>
            </a:p>
          </p:txBody>
        </p:sp>
        <p:sp>
          <p:nvSpPr>
            <p:cNvPr id="6169" name="Line 25"/>
            <p:cNvSpPr>
              <a:spLocks noChangeShapeType="1"/>
            </p:cNvSpPr>
            <p:nvPr/>
          </p:nvSpPr>
          <p:spPr bwMode="auto">
            <a:xfrm flipH="1">
              <a:off x="4055800" y="4626531"/>
              <a:ext cx="330462" cy="247688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6" name="Text Box 32"/>
            <p:cNvSpPr txBox="1">
              <a:spLocks noChangeArrowheads="1"/>
            </p:cNvSpPr>
            <p:nvPr/>
          </p:nvSpPr>
          <p:spPr bwMode="auto">
            <a:xfrm>
              <a:off x="7014386" y="5436778"/>
              <a:ext cx="1347272" cy="300096"/>
            </a:xfrm>
            <a:prstGeom prst="rect">
              <a:avLst/>
            </a:prstGeom>
            <a:solidFill>
              <a:srgbClr val="808080">
                <a:alpha val="65097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da-DK" sz="1800" dirty="0" err="1">
                  <a:solidFill>
                    <a:schemeClr val="bg1"/>
                  </a:solidFill>
                  <a:latin typeface="Comic Sans MS" pitchFamily="66" charset="0"/>
                </a:rPr>
                <a:t>Osteoblaster</a:t>
              </a:r>
              <a:endParaRPr lang="en-US" altLang="da-DK" sz="1800" dirty="0">
                <a:solidFill>
                  <a:schemeClr val="bg1"/>
                </a:solidFill>
                <a:latin typeface="Comic Sans MS" pitchFamily="66" charset="0"/>
              </a:endParaRPr>
            </a:p>
          </p:txBody>
        </p:sp>
        <p:sp>
          <p:nvSpPr>
            <p:cNvPr id="6177" name="Line 33"/>
            <p:cNvSpPr>
              <a:spLocks noChangeShapeType="1"/>
            </p:cNvSpPr>
            <p:nvPr/>
          </p:nvSpPr>
          <p:spPr bwMode="auto">
            <a:xfrm flipH="1">
              <a:off x="7361719" y="5797141"/>
              <a:ext cx="241491" cy="349015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8" name="Line 34"/>
            <p:cNvSpPr>
              <a:spLocks noChangeShapeType="1"/>
            </p:cNvSpPr>
            <p:nvPr/>
          </p:nvSpPr>
          <p:spPr bwMode="auto">
            <a:xfrm>
              <a:off x="7673269" y="5797140"/>
              <a:ext cx="23605" cy="403431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9" name="Line 35"/>
            <p:cNvSpPr>
              <a:spLocks noChangeShapeType="1"/>
            </p:cNvSpPr>
            <p:nvPr/>
          </p:nvSpPr>
          <p:spPr bwMode="auto">
            <a:xfrm>
              <a:off x="7887825" y="5806110"/>
              <a:ext cx="334093" cy="424072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1" grpId="0"/>
      <p:bldP spid="6151" grpId="0" animBg="1"/>
      <p:bldP spid="615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e 8"/>
          <p:cNvGrpSpPr/>
          <p:nvPr/>
        </p:nvGrpSpPr>
        <p:grpSpPr>
          <a:xfrm>
            <a:off x="200358" y="836713"/>
            <a:ext cx="11529553" cy="5451305"/>
            <a:chOff x="150268" y="1340771"/>
            <a:chExt cx="8647165" cy="4088479"/>
          </a:xfrm>
        </p:grpSpPr>
        <p:pic>
          <p:nvPicPr>
            <p:cNvPr id="10" name="Picture 34" descr="250px-Pelvis_diagra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268" y="2132013"/>
              <a:ext cx="3081683" cy="23050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11" name="Object 21"/>
            <p:cNvGraphicFramePr>
              <a:graphicFrameLocks noChangeAspect="1"/>
            </p:cNvGraphicFramePr>
            <p:nvPr/>
          </p:nvGraphicFramePr>
          <p:xfrm>
            <a:off x="3347868" y="1340771"/>
            <a:ext cx="5449565" cy="40884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-PAINT" r:id="rId4" imgW="13003175" imgH="9752381" progId="CorelPHOTOPAINT.Image.15">
                    <p:embed/>
                  </p:oleObj>
                </mc:Choice>
                <mc:Fallback>
                  <p:oleObj name="PHOTO-PAINT" r:id="rId4" imgW="13003175" imgH="9752381" progId="CorelPHOTOPAINT.Image.15">
                    <p:embed/>
                    <p:pic>
                      <p:nvPicPr>
                        <p:cNvPr id="11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47868" y="1340771"/>
                          <a:ext cx="5449565" cy="408847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" name="Rectangle 27"/>
            <p:cNvSpPr>
              <a:spLocks noChangeArrowheads="1"/>
            </p:cNvSpPr>
            <p:nvPr/>
          </p:nvSpPr>
          <p:spPr bwMode="auto">
            <a:xfrm>
              <a:off x="929607" y="2235011"/>
              <a:ext cx="407449" cy="37185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da-DK" altLang="da-DK" sz="2400"/>
            </a:p>
          </p:txBody>
        </p:sp>
        <p:sp>
          <p:nvSpPr>
            <p:cNvPr id="13" name="Højrepil 12"/>
            <p:cNvSpPr/>
            <p:nvPr/>
          </p:nvSpPr>
          <p:spPr bwMode="auto">
            <a:xfrm>
              <a:off x="1475656" y="2295347"/>
              <a:ext cx="2016224" cy="215999"/>
            </a:xfrm>
            <a:prstGeom prst="rightArrow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US" sz="2400"/>
            </a:p>
          </p:txBody>
        </p:sp>
      </p:grpSp>
      <p:sp>
        <p:nvSpPr>
          <p:cNvPr id="14" name="Rektangel 13"/>
          <p:cNvSpPr/>
          <p:nvPr/>
        </p:nvSpPr>
        <p:spPr>
          <a:xfrm>
            <a:off x="4552" y="6488658"/>
            <a:ext cx="470452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Merrild et al. 2015, Bone Res, 3, article #15032</a:t>
            </a:r>
            <a:endParaRPr lang="da-DK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Box 5">
            <a:extLst>
              <a:ext uri="{FF2B5EF4-FFF2-40B4-BE49-F238E27FC236}">
                <a16:creationId xmlns:a16="http://schemas.microsoft.com/office/drawing/2014/main" id="{2AB7F591-77C9-9041-DD6D-F824BD0277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da-DK" sz="2000" b="1" dirty="0" err="1"/>
              <a:t>Knoglenedbrydning</a:t>
            </a:r>
            <a:r>
              <a:rPr lang="en-US" altLang="da-DK" sz="2000" b="1" dirty="0"/>
              <a:t> og -</a:t>
            </a:r>
            <a:r>
              <a:rPr lang="en-US" altLang="da-DK" sz="2000" b="1" dirty="0" err="1"/>
              <a:t>opbygning</a:t>
            </a:r>
            <a:r>
              <a:rPr lang="en-US" altLang="da-DK" sz="2000" b="1" dirty="0"/>
              <a:t>: </a:t>
            </a:r>
            <a:r>
              <a:rPr lang="en-US" altLang="da-DK" sz="2000" b="1" dirty="0" err="1"/>
              <a:t>knogle</a:t>
            </a:r>
            <a:r>
              <a:rPr lang="en-US" altLang="da-DK" sz="2000" b="1" dirty="0"/>
              <a:t> </a:t>
            </a:r>
            <a:r>
              <a:rPr lang="en-US" altLang="da-DK" sz="2000" b="1" dirty="0" err="1"/>
              <a:t>fra</a:t>
            </a:r>
            <a:r>
              <a:rPr lang="en-US" altLang="da-DK" sz="2000" b="1" dirty="0"/>
              <a:t> </a:t>
            </a:r>
            <a:r>
              <a:rPr lang="en-US" altLang="da-DK" sz="2000" b="1" dirty="0" err="1"/>
              <a:t>får</a:t>
            </a:r>
            <a:r>
              <a:rPr lang="en-US" altLang="da-DK" sz="2000" b="1" dirty="0"/>
              <a:t> </a:t>
            </a:r>
            <a:r>
              <a:rPr lang="en-US" altLang="da-DK" sz="2000" b="1" dirty="0" err="1"/>
              <a:t>undersøgt</a:t>
            </a:r>
            <a:r>
              <a:rPr lang="en-US" altLang="da-DK" sz="2000" b="1" dirty="0"/>
              <a:t> med </a:t>
            </a:r>
            <a:r>
              <a:rPr lang="en-US" altLang="da-DK" sz="2000" b="1" dirty="0" err="1"/>
              <a:t>elektronmikroskop</a:t>
            </a:r>
            <a:r>
              <a:rPr lang="en-US" altLang="da-DK" sz="20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2285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kt 9"/>
          <p:cNvGraphicFramePr>
            <a:graphicFrameLocks noChangeAspect="1"/>
          </p:cNvGraphicFramePr>
          <p:nvPr/>
        </p:nvGraphicFramePr>
        <p:xfrm>
          <a:off x="776934" y="531327"/>
          <a:ext cx="4375965" cy="31426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-PAINT" r:id="rId3" imgW="13003175" imgH="9752381" progId="CorelPHOTOPAINT.Image.15">
                  <p:embed/>
                </p:oleObj>
              </mc:Choice>
              <mc:Fallback>
                <p:oleObj name="PHOTO-PAINT" r:id="rId3" imgW="13003175" imgH="9752381" progId="CorelPHOTOPAINT.Image.15">
                  <p:embed/>
                  <p:pic>
                    <p:nvPicPr>
                      <p:cNvPr id="10" name="Objek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934" y="531327"/>
                        <a:ext cx="4375965" cy="31426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kt 10"/>
          <p:cNvGraphicFramePr>
            <a:graphicFrameLocks noChangeAspect="1"/>
          </p:cNvGraphicFramePr>
          <p:nvPr/>
        </p:nvGraphicFramePr>
        <p:xfrm>
          <a:off x="7056107" y="532827"/>
          <a:ext cx="4416491" cy="31713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-PAINT" r:id="rId5" imgW="13003175" imgH="9752381" progId="CorelPHOTOPAINT.Image.15">
                  <p:embed/>
                </p:oleObj>
              </mc:Choice>
              <mc:Fallback>
                <p:oleObj name="PHOTO-PAINT" r:id="rId5" imgW="13003175" imgH="9752381" progId="CorelPHOTOPAINT.Image.15">
                  <p:embed/>
                  <p:pic>
                    <p:nvPicPr>
                      <p:cNvPr id="11" name="Objek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6107" y="532827"/>
                        <a:ext cx="4416491" cy="31713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ktangel 11"/>
          <p:cNvSpPr/>
          <p:nvPr/>
        </p:nvSpPr>
        <p:spPr>
          <a:xfrm rot="16200000">
            <a:off x="3727801" y="3247368"/>
            <a:ext cx="470452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Merrild et al. 2015, Bone Res, 3, article #15032</a:t>
            </a:r>
            <a:endParaRPr lang="da-DK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403" y="3674005"/>
            <a:ext cx="4433496" cy="318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4" name="Objekt 13"/>
          <p:cNvGraphicFramePr>
            <a:graphicFrameLocks noChangeAspect="1"/>
          </p:cNvGraphicFramePr>
          <p:nvPr/>
        </p:nvGraphicFramePr>
        <p:xfrm>
          <a:off x="7056105" y="3676854"/>
          <a:ext cx="4416491" cy="3172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-PAINT" r:id="rId8" imgW="13003175" imgH="9752381" progId="CorelPHOTOPAINT.Image.15">
                  <p:embed/>
                </p:oleObj>
              </mc:Choice>
              <mc:Fallback>
                <p:oleObj name="PHOTO-PAINT" r:id="rId8" imgW="13003175" imgH="9752381" progId="CorelPHOTOPAINT.Image.15">
                  <p:embed/>
                  <p:pic>
                    <p:nvPicPr>
                      <p:cNvPr id="14" name="Objek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6105" y="3676854"/>
                        <a:ext cx="4416491" cy="31728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Box 5">
            <a:extLst>
              <a:ext uri="{FF2B5EF4-FFF2-40B4-BE49-F238E27FC236}">
                <a16:creationId xmlns:a16="http://schemas.microsoft.com/office/drawing/2014/main" id="{811CD845-2A19-74BB-837B-EB9168126A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a-DK" altLang="da-DK" sz="2000" b="1" dirty="0"/>
              <a:t>Områder med nedbrydning af knogle – i får</a:t>
            </a:r>
          </a:p>
        </p:txBody>
      </p:sp>
    </p:spTree>
    <p:extLst>
      <p:ext uri="{BB962C8B-B14F-4D97-AF65-F5344CB8AC3E}">
        <p14:creationId xmlns:p14="http://schemas.microsoft.com/office/powerpoint/2010/main" val="296045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/>
          <p:cNvSpPr/>
          <p:nvPr/>
        </p:nvSpPr>
        <p:spPr>
          <a:xfrm>
            <a:off x="239350" y="6421735"/>
            <a:ext cx="508856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Gentsch et al. 2003, Calcif Tissue Int, 72, 698-709</a:t>
            </a:r>
            <a:endParaRPr lang="da-DK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92" y="3613709"/>
            <a:ext cx="4052552" cy="2777544"/>
          </a:xfrm>
          <a:prstGeom prst="rect">
            <a:avLst/>
          </a:prstGeom>
        </p:spPr>
      </p:pic>
      <p:pic>
        <p:nvPicPr>
          <p:cNvPr id="3" name="Billed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4140" y="3650195"/>
            <a:ext cx="3648405" cy="2785943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4140" y="519157"/>
            <a:ext cx="3648405" cy="2754547"/>
          </a:xfrm>
          <a:prstGeom prst="rect">
            <a:avLst/>
          </a:prstGeom>
        </p:spPr>
      </p:pic>
      <p:sp>
        <p:nvSpPr>
          <p:cNvPr id="15" name="Rektangel 14"/>
          <p:cNvSpPr/>
          <p:nvPr/>
        </p:nvSpPr>
        <p:spPr>
          <a:xfrm>
            <a:off x="6672064" y="6405331"/>
            <a:ext cx="508856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Mosekilde 1990, Bone and Mineral, 10, 13-35</a:t>
            </a:r>
            <a:endParaRPr lang="da-DK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5551" y="495282"/>
            <a:ext cx="3528235" cy="2761756"/>
          </a:xfrm>
          <a:prstGeom prst="rect">
            <a:avLst/>
          </a:prstGeom>
        </p:spPr>
      </p:pic>
      <p:sp>
        <p:nvSpPr>
          <p:cNvPr id="17" name="Rektangel 16"/>
          <p:cNvSpPr/>
          <p:nvPr/>
        </p:nvSpPr>
        <p:spPr>
          <a:xfrm>
            <a:off x="431371" y="3213897"/>
            <a:ext cx="508856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Mosekilde 1990, Bone and Mineral, 10, 13-35</a:t>
            </a:r>
            <a:endParaRPr lang="da-DK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F5A49398-A294-88DD-A4B7-FCAAED1919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a-DK" altLang="da-DK" sz="2000" b="1" dirty="0"/>
              <a:t>Områder med nedbrydning af knogle – i mennesker</a:t>
            </a:r>
          </a:p>
        </p:txBody>
      </p:sp>
    </p:spTree>
    <p:extLst>
      <p:ext uri="{BB962C8B-B14F-4D97-AF65-F5344CB8AC3E}">
        <p14:creationId xmlns:p14="http://schemas.microsoft.com/office/powerpoint/2010/main" val="380309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0" y="0"/>
            <a:ext cx="12192000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a-DK" altLang="da-DK" sz="2000" b="1" dirty="0"/>
              <a:t>Område med både knogleopbygning og –nedbrydning</a:t>
            </a: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9960" y="852268"/>
            <a:ext cx="7372080" cy="55290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93424" y="3700028"/>
            <a:ext cx="2285365" cy="1649181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5467" y="5175503"/>
            <a:ext cx="2277443" cy="1653255"/>
          </a:xfrm>
          <a:prstGeom prst="rect">
            <a:avLst/>
          </a:prstGeom>
        </p:spPr>
      </p:pic>
      <p:sp>
        <p:nvSpPr>
          <p:cNvPr id="24" name="Rektangel 23"/>
          <p:cNvSpPr/>
          <p:nvPr/>
        </p:nvSpPr>
        <p:spPr>
          <a:xfrm>
            <a:off x="4943872" y="968533"/>
            <a:ext cx="23042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Søe &amp; Delaissé 2017, J Cell Sci, 130, 2026-35</a:t>
            </a:r>
            <a:endParaRPr lang="da-DK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t2 and Pit3 - bone and OC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462442" y="749902"/>
            <a:ext cx="3001377" cy="2891569"/>
          </a:xfrm>
          <a:prstGeom prst="rect">
            <a:avLst/>
          </a:prstGeom>
        </p:spPr>
      </p:pic>
      <p:sp>
        <p:nvSpPr>
          <p:cNvPr id="16" name="Tekstboks 15"/>
          <p:cNvSpPr txBox="1"/>
          <p:nvPr/>
        </p:nvSpPr>
        <p:spPr>
          <a:xfrm>
            <a:off x="1462442" y="404664"/>
            <a:ext cx="3001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Pit-mode</a:t>
            </a:r>
          </a:p>
        </p:txBody>
      </p:sp>
      <p:pic>
        <p:nvPicPr>
          <p:cNvPr id="31" name="Image_04_02_01_01 - bone and OCs - cut1.avi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536160" y="759917"/>
            <a:ext cx="3162043" cy="2871537"/>
          </a:xfrm>
          <a:prstGeom prst="rect">
            <a:avLst/>
          </a:prstGeom>
        </p:spPr>
      </p:pic>
      <p:sp>
        <p:nvSpPr>
          <p:cNvPr id="32" name="Tekstboks 18"/>
          <p:cNvSpPr txBox="1"/>
          <p:nvPr/>
        </p:nvSpPr>
        <p:spPr>
          <a:xfrm>
            <a:off x="7536160" y="372696"/>
            <a:ext cx="3162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Trench-mode</a:t>
            </a:r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328" y="3673287"/>
            <a:ext cx="2277443" cy="1649181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15930" y="3683079"/>
            <a:ext cx="2592377" cy="1649181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37161" y="3700028"/>
            <a:ext cx="2166380" cy="1649181"/>
          </a:xfrm>
          <a:prstGeom prst="rect">
            <a:avLst/>
          </a:prstGeom>
        </p:spPr>
      </p:pic>
      <p:pic>
        <p:nvPicPr>
          <p:cNvPr id="8" name="Billede 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803540" y="3683079"/>
            <a:ext cx="2294011" cy="1658973"/>
          </a:xfrm>
          <a:prstGeom prst="rect">
            <a:avLst/>
          </a:prstGeom>
        </p:spPr>
      </p:pic>
      <p:pic>
        <p:nvPicPr>
          <p:cNvPr id="2" name="Billede 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623643" y="5342052"/>
            <a:ext cx="4945487" cy="1519707"/>
          </a:xfrm>
          <a:prstGeom prst="rect">
            <a:avLst/>
          </a:prstGeom>
        </p:spPr>
      </p:pic>
      <p:sp>
        <p:nvSpPr>
          <p:cNvPr id="18" name="Rektangel 17"/>
          <p:cNvSpPr/>
          <p:nvPr/>
        </p:nvSpPr>
        <p:spPr>
          <a:xfrm>
            <a:off x="8832304" y="6502401"/>
            <a:ext cx="270001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 tilladelse fra T. Arnett</a:t>
            </a:r>
            <a:endParaRPr lang="da-DK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Box 9">
            <a:extLst>
              <a:ext uri="{FF2B5EF4-FFF2-40B4-BE49-F238E27FC236}">
                <a16:creationId xmlns:a16="http://schemas.microsoft.com/office/drawing/2014/main" id="{7E700E7F-0FFA-3371-9759-5998E67C7C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a-DK" altLang="da-DK" sz="2000" b="1" dirty="0"/>
              <a:t>Osteoklasten – kan nedbryde knoglen på to forskellige måder</a:t>
            </a:r>
          </a:p>
        </p:txBody>
      </p:sp>
    </p:spTree>
    <p:extLst>
      <p:ext uri="{BB962C8B-B14F-4D97-AF65-F5344CB8AC3E}">
        <p14:creationId xmlns:p14="http://schemas.microsoft.com/office/powerpoint/2010/main" val="3791729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6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1764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3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4C6B66-3434-3EFD-5F69-FD42304CD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AutoShape 11" descr="Z">
            <a:extLst>
              <a:ext uri="{FF2B5EF4-FFF2-40B4-BE49-F238E27FC236}">
                <a16:creationId xmlns:a16="http://schemas.microsoft.com/office/drawing/2014/main" id="{E9961D68-7620-40B1-0B29-BC8F9C783BF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143500" y="2719389"/>
            <a:ext cx="1905000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3076" name="AutoShape 13" descr="Z">
            <a:extLst>
              <a:ext uri="{FF2B5EF4-FFF2-40B4-BE49-F238E27FC236}">
                <a16:creationId xmlns:a16="http://schemas.microsoft.com/office/drawing/2014/main" id="{1BAEB82F-4B96-F6EC-9613-1A030BA20B7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143500" y="2719389"/>
            <a:ext cx="1905000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C64F9F25-EA0E-2A26-5D16-1AB0FD9EB063}"/>
              </a:ext>
            </a:extLst>
          </p:cNvPr>
          <p:cNvSpPr txBox="1"/>
          <p:nvPr/>
        </p:nvSpPr>
        <p:spPr>
          <a:xfrm>
            <a:off x="2519383" y="2551837"/>
            <a:ext cx="715323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altLang="da-DK" sz="3600" u="sng" dirty="0">
                <a:solidFill>
                  <a:srgbClr val="FFFF00"/>
                </a:solidFill>
              </a:rPr>
              <a:t>Knoglemetastaser</a:t>
            </a:r>
            <a:r>
              <a:rPr lang="da-DK" altLang="da-DK" sz="3600" dirty="0">
                <a:solidFill>
                  <a:srgbClr val="FFFF00"/>
                </a:solidFill>
              </a:rPr>
              <a:t>: </a:t>
            </a:r>
            <a:br>
              <a:rPr lang="da-DK" altLang="da-DK" sz="3600" dirty="0">
                <a:solidFill>
                  <a:srgbClr val="FFFF00"/>
                </a:solidFill>
              </a:rPr>
            </a:br>
            <a:r>
              <a:rPr lang="da-DK" altLang="da-DK" sz="3600" dirty="0">
                <a:solidFill>
                  <a:srgbClr val="FFFF00"/>
                </a:solidFill>
              </a:rPr>
              <a:t>Hvordan opstår de? </a:t>
            </a:r>
            <a:br>
              <a:rPr lang="da-DK" altLang="da-DK" sz="3600" dirty="0">
                <a:solidFill>
                  <a:srgbClr val="FFFF00"/>
                </a:solidFill>
              </a:rPr>
            </a:br>
            <a:r>
              <a:rPr lang="da-DK" altLang="da-DK" sz="3600" dirty="0">
                <a:solidFill>
                  <a:srgbClr val="FFFF00"/>
                </a:solidFill>
              </a:rPr>
              <a:t>Hvordan udvikler de sig?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270100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A75BC-3D78-FB0E-2CA3-C2B917DDC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3" descr="Z">
            <a:extLst>
              <a:ext uri="{FF2B5EF4-FFF2-40B4-BE49-F238E27FC236}">
                <a16:creationId xmlns:a16="http://schemas.microsoft.com/office/drawing/2014/main" id="{37AFB6DD-E1DE-1B4E-3673-0E99E715034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143500" y="3268664"/>
            <a:ext cx="1905000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4099" name="AutoShape 4" descr="Z">
            <a:extLst>
              <a:ext uri="{FF2B5EF4-FFF2-40B4-BE49-F238E27FC236}">
                <a16:creationId xmlns:a16="http://schemas.microsoft.com/office/drawing/2014/main" id="{4C64E014-06F7-CF6B-13F7-435AB10C5B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143500" y="3268664"/>
            <a:ext cx="1905000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pic>
        <p:nvPicPr>
          <p:cNvPr id="4107" name="Picture 11" descr="long_bone1">
            <a:extLst>
              <a:ext uri="{FF2B5EF4-FFF2-40B4-BE49-F238E27FC236}">
                <a16:creationId xmlns:a16="http://schemas.microsoft.com/office/drawing/2014/main" id="{7F4453FD-9650-579B-9BEE-C1528791A5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1399" y="620688"/>
            <a:ext cx="1368078" cy="6124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1" name="Picture 15" descr="cancellous">
            <a:extLst>
              <a:ext uri="{FF2B5EF4-FFF2-40B4-BE49-F238E27FC236}">
                <a16:creationId xmlns:a16="http://schemas.microsoft.com/office/drawing/2014/main" id="{C2C9FDA8-BBDA-BEFE-2EF3-FD4DA622E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225" y="1907691"/>
            <a:ext cx="3260675" cy="3042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3" name="Text Box 26">
            <a:extLst>
              <a:ext uri="{FF2B5EF4-FFF2-40B4-BE49-F238E27FC236}">
                <a16:creationId xmlns:a16="http://schemas.microsoft.com/office/drawing/2014/main" id="{4DF42177-FD94-58C5-AB7A-B8DC3CC465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a-DK" altLang="da-DK" sz="2000" b="1" dirty="0"/>
              <a:t>Skelettet: knoglemarven – der hvor prostatakræft kan finde fodfæste og gro</a:t>
            </a:r>
          </a:p>
        </p:txBody>
      </p:sp>
      <p:sp>
        <p:nvSpPr>
          <p:cNvPr id="4106" name="AutoShape 32" descr="9k=">
            <a:extLst>
              <a:ext uri="{FF2B5EF4-FFF2-40B4-BE49-F238E27FC236}">
                <a16:creationId xmlns:a16="http://schemas.microsoft.com/office/drawing/2014/main" id="{7DD97AB6-CFA6-A0D5-5DBF-0D9C4839414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00550" y="2757489"/>
            <a:ext cx="33909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2" name="AutoShape 34" descr="9k=">
            <a:extLst>
              <a:ext uri="{FF2B5EF4-FFF2-40B4-BE49-F238E27FC236}">
                <a16:creationId xmlns:a16="http://schemas.microsoft.com/office/drawing/2014/main" id="{6B83FD1F-80B4-13DC-49B0-667AC509429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00550" y="2757489"/>
            <a:ext cx="33909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4108" name="AutoShape 36" descr="9k=">
            <a:extLst>
              <a:ext uri="{FF2B5EF4-FFF2-40B4-BE49-F238E27FC236}">
                <a16:creationId xmlns:a16="http://schemas.microsoft.com/office/drawing/2014/main" id="{F29185A4-F78A-8D50-FFB7-4D49E3AC7B4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00550" y="2757489"/>
            <a:ext cx="33909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4" name="Text Box 16">
            <a:extLst>
              <a:ext uri="{FF2B5EF4-FFF2-40B4-BE49-F238E27FC236}">
                <a16:creationId xmlns:a16="http://schemas.microsoft.com/office/drawing/2014/main" id="{EFEAA885-F082-B309-A865-4C4B69CB99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6098" y="5234839"/>
            <a:ext cx="2668525" cy="225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algn="l"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431800" indent="-215900" algn="l"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647700" indent="-215900" algn="l"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863600" indent="-215900" algn="l"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1079500" indent="-215900" algn="l"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1536700" indent="-215900" defTabSz="4572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1993900" indent="-215900" defTabSz="4572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2451100" indent="-215900" defTabSz="4572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2908300" indent="-215900" defTabSz="4572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da-DK" sz="1200" dirty="0">
                <a:solidFill>
                  <a:schemeClr val="bg1"/>
                </a:solidFill>
              </a:rPr>
              <a:t>www.emedicine.medscape.com</a:t>
            </a:r>
          </a:p>
        </p:txBody>
      </p:sp>
      <p:pic>
        <p:nvPicPr>
          <p:cNvPr id="6" name="Picture 2" descr="http://img.medscapestatic.com/pi/meds/ckb/75/18775tn.jpg">
            <a:hlinkClick r:id="rId5"/>
            <a:extLst>
              <a:ext uri="{FF2B5EF4-FFF2-40B4-BE49-F238E27FC236}">
                <a16:creationId xmlns:a16="http://schemas.microsoft.com/office/drawing/2014/main" id="{9F32867C-E201-9506-B39D-8ED7C2184D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6099" y="1327457"/>
            <a:ext cx="2668525" cy="3900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snmmi.files.cms-plus.com/images/DiscoverMI/Prostate-Cancer_Bone-Scan.jpg">
            <a:hlinkClick r:id="rId7"/>
            <a:extLst>
              <a:ext uri="{FF2B5EF4-FFF2-40B4-BE49-F238E27FC236}">
                <a16:creationId xmlns:a16="http://schemas.microsoft.com/office/drawing/2014/main" id="{68C3837B-050E-B218-B06F-06AF7F830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16" y="1327457"/>
            <a:ext cx="3076089" cy="3900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16">
            <a:extLst>
              <a:ext uri="{FF2B5EF4-FFF2-40B4-BE49-F238E27FC236}">
                <a16:creationId xmlns:a16="http://schemas.microsoft.com/office/drawing/2014/main" id="{A9CF7F41-675D-CB72-D719-C9C3741E66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316" y="5234838"/>
            <a:ext cx="3076089" cy="225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algn="l"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431800" indent="-215900" algn="l"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647700" indent="-215900" algn="l"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863600" indent="-215900" algn="l"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1079500" indent="-215900" algn="l"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1536700" indent="-215900" defTabSz="4572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1993900" indent="-215900" defTabSz="4572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2451100" indent="-215900" defTabSz="4572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2908300" indent="-215900" defTabSz="4572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da-DK" sz="1200" dirty="0">
                <a:solidFill>
                  <a:schemeClr val="bg1"/>
                </a:solidFill>
              </a:rPr>
              <a:t>www.snmmi.org</a:t>
            </a:r>
          </a:p>
        </p:txBody>
      </p:sp>
    </p:spTree>
    <p:extLst>
      <p:ext uri="{BB962C8B-B14F-4D97-AF65-F5344CB8AC3E}">
        <p14:creationId xmlns:p14="http://schemas.microsoft.com/office/powerpoint/2010/main" val="15068815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Text Box 3"/>
          <p:cNvSpPr txBox="1">
            <a:spLocks noChangeArrowheads="1"/>
          </p:cNvSpPr>
          <p:nvPr/>
        </p:nvSpPr>
        <p:spPr bwMode="auto">
          <a:xfrm>
            <a:off x="0" y="2903"/>
            <a:ext cx="121920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sz="2400" b="1" dirty="0"/>
              <a:t>Kræftmetastaser til knogle</a:t>
            </a:r>
          </a:p>
        </p:txBody>
      </p:sp>
      <p:sp>
        <p:nvSpPr>
          <p:cNvPr id="74762" name="Text Box 10"/>
          <p:cNvSpPr txBox="1">
            <a:spLocks noChangeArrowheads="1"/>
          </p:cNvSpPr>
          <p:nvPr/>
        </p:nvSpPr>
        <p:spPr bwMode="auto">
          <a:xfrm>
            <a:off x="9524" y="823913"/>
            <a:ext cx="121888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da-DK" sz="2000" dirty="0">
                <a:solidFill>
                  <a:schemeClr val="bg1"/>
                </a:solidFill>
              </a:rPr>
              <a:t>De </a:t>
            </a:r>
            <a:r>
              <a:rPr lang="en-US" altLang="da-DK" sz="2000" dirty="0" err="1">
                <a:solidFill>
                  <a:schemeClr val="bg1"/>
                </a:solidFill>
              </a:rPr>
              <a:t>hyppigste</a:t>
            </a:r>
            <a:r>
              <a:rPr lang="en-US" altLang="da-DK" sz="2000" dirty="0">
                <a:solidFill>
                  <a:schemeClr val="bg1"/>
                </a:solidFill>
              </a:rPr>
              <a:t> </a:t>
            </a:r>
            <a:r>
              <a:rPr lang="en-US" altLang="da-DK" sz="2000" dirty="0" err="1">
                <a:solidFill>
                  <a:schemeClr val="bg1"/>
                </a:solidFill>
              </a:rPr>
              <a:t>organer</a:t>
            </a:r>
            <a:r>
              <a:rPr lang="en-US" altLang="da-DK" sz="2000" dirty="0">
                <a:solidFill>
                  <a:schemeClr val="bg1"/>
                </a:solidFill>
              </a:rPr>
              <a:t> for </a:t>
            </a:r>
            <a:r>
              <a:rPr lang="en-US" altLang="da-DK" sz="2000" dirty="0" err="1">
                <a:solidFill>
                  <a:schemeClr val="bg1"/>
                </a:solidFill>
              </a:rPr>
              <a:t>metastaser</a:t>
            </a:r>
            <a:r>
              <a:rPr lang="en-US" altLang="da-DK" sz="2000" dirty="0">
                <a:solidFill>
                  <a:schemeClr val="bg1"/>
                </a:solidFill>
              </a:rPr>
              <a:t> </a:t>
            </a:r>
            <a:r>
              <a:rPr lang="en-US" altLang="da-DK" sz="2000" dirty="0" err="1">
                <a:solidFill>
                  <a:schemeClr val="bg1"/>
                </a:solidFill>
              </a:rPr>
              <a:t>generelt</a:t>
            </a:r>
            <a:r>
              <a:rPr lang="en-US" altLang="da-DK" sz="2000" dirty="0">
                <a:solidFill>
                  <a:schemeClr val="bg1"/>
                </a:solidFill>
              </a:rPr>
              <a:t> </a:t>
            </a:r>
            <a:r>
              <a:rPr lang="en-US" altLang="da-DK" sz="2000" dirty="0" err="1">
                <a:solidFill>
                  <a:schemeClr val="bg1"/>
                </a:solidFill>
              </a:rPr>
              <a:t>er</a:t>
            </a:r>
            <a:r>
              <a:rPr lang="en-US" altLang="da-DK" sz="2000" dirty="0">
                <a:solidFill>
                  <a:schemeClr val="bg1"/>
                </a:solidFill>
              </a:rPr>
              <a:t> lever </a:t>
            </a:r>
            <a:r>
              <a:rPr lang="en-US" altLang="da-DK" sz="2000" dirty="0" err="1">
                <a:solidFill>
                  <a:schemeClr val="bg1"/>
                </a:solidFill>
              </a:rPr>
              <a:t>og</a:t>
            </a:r>
            <a:r>
              <a:rPr lang="en-US" altLang="da-DK" sz="2000" dirty="0">
                <a:solidFill>
                  <a:schemeClr val="bg1"/>
                </a:solidFill>
              </a:rPr>
              <a:t> lunge… </a:t>
            </a:r>
            <a:endParaRPr lang="da-DK" altLang="da-DK" sz="2000" dirty="0">
              <a:solidFill>
                <a:schemeClr val="bg1"/>
              </a:solidFill>
            </a:endParaRPr>
          </a:p>
        </p:txBody>
      </p:sp>
      <p:sp>
        <p:nvSpPr>
          <p:cNvPr id="74763" name="Text Box 11"/>
          <p:cNvSpPr txBox="1">
            <a:spLocks noChangeArrowheads="1"/>
          </p:cNvSpPr>
          <p:nvPr/>
        </p:nvSpPr>
        <p:spPr bwMode="auto">
          <a:xfrm>
            <a:off x="-1" y="1196752"/>
            <a:ext cx="121888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da-DK" sz="2000" dirty="0">
                <a:solidFill>
                  <a:schemeClr val="bg1"/>
                </a:solidFill>
              </a:rPr>
              <a:t>Men </a:t>
            </a:r>
            <a:r>
              <a:rPr lang="en-US" altLang="da-DK" sz="2000" dirty="0" err="1">
                <a:solidFill>
                  <a:schemeClr val="bg1"/>
                </a:solidFill>
              </a:rPr>
              <a:t>skarpt</a:t>
            </a:r>
            <a:r>
              <a:rPr lang="en-US" altLang="da-DK" sz="2000" dirty="0">
                <a:solidFill>
                  <a:schemeClr val="bg1"/>
                </a:solidFill>
              </a:rPr>
              <a:t> </a:t>
            </a:r>
            <a:r>
              <a:rPr lang="en-US" altLang="da-DK" sz="2000" dirty="0" err="1">
                <a:solidFill>
                  <a:schemeClr val="bg1"/>
                </a:solidFill>
              </a:rPr>
              <a:t>forfulgt</a:t>
            </a:r>
            <a:r>
              <a:rPr lang="en-US" altLang="da-DK" sz="2000" dirty="0">
                <a:solidFill>
                  <a:schemeClr val="bg1"/>
                </a:solidFill>
              </a:rPr>
              <a:t> </a:t>
            </a:r>
            <a:r>
              <a:rPr lang="en-US" altLang="da-DK" sz="2000" dirty="0" err="1">
                <a:solidFill>
                  <a:schemeClr val="bg1"/>
                </a:solidFill>
              </a:rPr>
              <a:t>af</a:t>
            </a:r>
            <a:r>
              <a:rPr lang="en-US" altLang="da-DK" sz="2000" dirty="0">
                <a:solidFill>
                  <a:schemeClr val="bg1"/>
                </a:solidFill>
              </a:rPr>
              <a:t> …. </a:t>
            </a:r>
            <a:r>
              <a:rPr lang="en-US" altLang="da-DK" sz="2000" b="1" dirty="0">
                <a:solidFill>
                  <a:schemeClr val="bg1"/>
                </a:solidFill>
              </a:rPr>
              <a:t>KNOGLE </a:t>
            </a:r>
            <a:endParaRPr lang="da-DK" altLang="da-DK" sz="2000" b="1" dirty="0">
              <a:solidFill>
                <a:schemeClr val="bg1"/>
              </a:solidFill>
            </a:endParaRPr>
          </a:p>
        </p:txBody>
      </p:sp>
      <p:sp>
        <p:nvSpPr>
          <p:cNvPr id="74764" name="Text Box 12"/>
          <p:cNvSpPr txBox="1">
            <a:spLocks noChangeArrowheads="1"/>
          </p:cNvSpPr>
          <p:nvPr/>
        </p:nvSpPr>
        <p:spPr bwMode="auto">
          <a:xfrm>
            <a:off x="-1" y="1909763"/>
            <a:ext cx="121888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da-DK" sz="2000" dirty="0" err="1">
                <a:solidFill>
                  <a:srgbClr val="FFFF00"/>
                </a:solidFill>
              </a:rPr>
              <a:t>Brystkræft</a:t>
            </a:r>
            <a:r>
              <a:rPr lang="en-US" altLang="da-DK" sz="2000" dirty="0">
                <a:solidFill>
                  <a:schemeClr val="bg1"/>
                </a:solidFill>
              </a:rPr>
              <a:t> </a:t>
            </a:r>
            <a:r>
              <a:rPr lang="en-US" altLang="da-DK" sz="2000" dirty="0" err="1">
                <a:solidFill>
                  <a:schemeClr val="bg1"/>
                </a:solidFill>
              </a:rPr>
              <a:t>og</a:t>
            </a:r>
            <a:r>
              <a:rPr lang="en-US" altLang="da-DK" sz="2000" dirty="0">
                <a:solidFill>
                  <a:schemeClr val="bg1"/>
                </a:solidFill>
              </a:rPr>
              <a:t> </a:t>
            </a:r>
            <a:r>
              <a:rPr lang="en-US" altLang="da-DK" sz="2000" dirty="0" err="1">
                <a:solidFill>
                  <a:srgbClr val="FFFF00"/>
                </a:solidFill>
              </a:rPr>
              <a:t>prostatakræft</a:t>
            </a:r>
            <a:r>
              <a:rPr lang="en-US" altLang="da-DK" sz="2000" dirty="0">
                <a:solidFill>
                  <a:schemeClr val="bg1"/>
                </a:solidFill>
              </a:rPr>
              <a:t> </a:t>
            </a:r>
            <a:r>
              <a:rPr lang="en-US" altLang="da-DK" sz="2000" dirty="0" err="1">
                <a:solidFill>
                  <a:schemeClr val="bg1"/>
                </a:solidFill>
              </a:rPr>
              <a:t>metastaserer</a:t>
            </a:r>
            <a:r>
              <a:rPr lang="en-US" altLang="da-DK" sz="2000" dirty="0">
                <a:solidFill>
                  <a:schemeClr val="bg1"/>
                </a:solidFill>
              </a:rPr>
              <a:t> </a:t>
            </a:r>
            <a:r>
              <a:rPr lang="en-US" altLang="da-DK" sz="2000" dirty="0" err="1">
                <a:solidFill>
                  <a:schemeClr val="bg1"/>
                </a:solidFill>
              </a:rPr>
              <a:t>hyppigst</a:t>
            </a:r>
            <a:r>
              <a:rPr lang="en-US" altLang="da-DK" sz="2000" dirty="0">
                <a:solidFill>
                  <a:schemeClr val="bg1"/>
                </a:solidFill>
              </a:rPr>
              <a:t> </a:t>
            </a:r>
            <a:r>
              <a:rPr lang="en-US" altLang="da-DK" sz="2000" dirty="0" err="1">
                <a:solidFill>
                  <a:schemeClr val="bg1"/>
                </a:solidFill>
              </a:rPr>
              <a:t>til</a:t>
            </a:r>
            <a:r>
              <a:rPr lang="en-US" altLang="da-DK" sz="2000" dirty="0">
                <a:solidFill>
                  <a:schemeClr val="bg1"/>
                </a:solidFill>
              </a:rPr>
              <a:t> </a:t>
            </a:r>
            <a:r>
              <a:rPr lang="en-US" altLang="da-DK" sz="2000" dirty="0" err="1">
                <a:solidFill>
                  <a:schemeClr val="bg1"/>
                </a:solidFill>
              </a:rPr>
              <a:t>knogle</a:t>
            </a:r>
            <a:r>
              <a:rPr lang="en-US" altLang="da-DK" sz="2000" dirty="0">
                <a:solidFill>
                  <a:schemeClr val="bg1"/>
                </a:solidFill>
              </a:rPr>
              <a:t>!!! </a:t>
            </a:r>
            <a:r>
              <a:rPr lang="en-US" altLang="da-DK" sz="2000" dirty="0">
                <a:solidFill>
                  <a:schemeClr val="bg1"/>
                </a:solidFill>
                <a:cs typeface="Arial" charset="0"/>
              </a:rPr>
              <a:t>~60-80%</a:t>
            </a:r>
            <a:r>
              <a:rPr lang="en-US" altLang="da-DK" sz="2000" b="1" dirty="0">
                <a:solidFill>
                  <a:schemeClr val="bg1"/>
                </a:solidFill>
              </a:rPr>
              <a:t> </a:t>
            </a:r>
            <a:endParaRPr lang="da-DK" altLang="da-DK" sz="2000" b="1" dirty="0">
              <a:solidFill>
                <a:schemeClr val="bg1"/>
              </a:solidFill>
            </a:endParaRPr>
          </a:p>
        </p:txBody>
      </p:sp>
      <p:sp>
        <p:nvSpPr>
          <p:cNvPr id="74765" name="Text Box 13"/>
          <p:cNvSpPr txBox="1">
            <a:spLocks noChangeArrowheads="1"/>
          </p:cNvSpPr>
          <p:nvPr/>
        </p:nvSpPr>
        <p:spPr bwMode="auto">
          <a:xfrm>
            <a:off x="-1" y="3181351"/>
            <a:ext cx="121888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da-DK" sz="2000" dirty="0" err="1">
                <a:solidFill>
                  <a:schemeClr val="bg1"/>
                </a:solidFill>
              </a:rPr>
              <a:t>Når</a:t>
            </a:r>
            <a:r>
              <a:rPr lang="en-US" altLang="da-DK" sz="2000" dirty="0">
                <a:solidFill>
                  <a:schemeClr val="bg1"/>
                </a:solidFill>
              </a:rPr>
              <a:t> </a:t>
            </a:r>
            <a:r>
              <a:rPr lang="en-US" altLang="da-DK" sz="2000" dirty="0" err="1">
                <a:solidFill>
                  <a:schemeClr val="bg1"/>
                </a:solidFill>
              </a:rPr>
              <a:t>først</a:t>
            </a:r>
            <a:r>
              <a:rPr lang="en-US" altLang="da-DK" sz="2000" dirty="0">
                <a:solidFill>
                  <a:schemeClr val="bg1"/>
                </a:solidFill>
              </a:rPr>
              <a:t> </a:t>
            </a:r>
            <a:r>
              <a:rPr lang="en-US" altLang="da-DK" sz="2000" dirty="0" err="1">
                <a:solidFill>
                  <a:schemeClr val="bg1"/>
                </a:solidFill>
              </a:rPr>
              <a:t>kræften</a:t>
            </a:r>
            <a:r>
              <a:rPr lang="en-US" altLang="da-DK" sz="2000" dirty="0">
                <a:solidFill>
                  <a:schemeClr val="bg1"/>
                </a:solidFill>
              </a:rPr>
              <a:t> er </a:t>
            </a:r>
            <a:r>
              <a:rPr lang="en-US" altLang="da-DK" sz="2000" dirty="0" err="1">
                <a:solidFill>
                  <a:schemeClr val="bg1"/>
                </a:solidFill>
              </a:rPr>
              <a:t>metastaseret</a:t>
            </a:r>
            <a:r>
              <a:rPr lang="en-US" altLang="da-DK" sz="2000" dirty="0">
                <a:solidFill>
                  <a:schemeClr val="bg1"/>
                </a:solidFill>
              </a:rPr>
              <a:t> </a:t>
            </a:r>
            <a:r>
              <a:rPr lang="en-US" altLang="da-DK" sz="2000" dirty="0" err="1">
                <a:solidFill>
                  <a:schemeClr val="bg1"/>
                </a:solidFill>
              </a:rPr>
              <a:t>til</a:t>
            </a:r>
            <a:r>
              <a:rPr lang="en-US" altLang="da-DK" sz="2000" dirty="0">
                <a:solidFill>
                  <a:schemeClr val="bg1"/>
                </a:solidFill>
              </a:rPr>
              <a:t> </a:t>
            </a:r>
            <a:r>
              <a:rPr lang="en-US" altLang="da-DK" sz="2000" dirty="0" err="1">
                <a:solidFill>
                  <a:schemeClr val="bg1"/>
                </a:solidFill>
              </a:rPr>
              <a:t>knoglen</a:t>
            </a:r>
            <a:r>
              <a:rPr lang="en-US" altLang="da-DK" sz="2000" dirty="0">
                <a:solidFill>
                  <a:schemeClr val="bg1"/>
                </a:solidFill>
              </a:rPr>
              <a:t> </a:t>
            </a:r>
            <a:r>
              <a:rPr lang="en-US" altLang="da-DK" sz="2000" dirty="0" err="1">
                <a:solidFill>
                  <a:schemeClr val="bg1"/>
                </a:solidFill>
              </a:rPr>
              <a:t>kan</a:t>
            </a:r>
            <a:r>
              <a:rPr lang="en-US" altLang="da-DK" sz="2000" dirty="0">
                <a:solidFill>
                  <a:schemeClr val="bg1"/>
                </a:solidFill>
              </a:rPr>
              <a:t> man </a:t>
            </a:r>
            <a:r>
              <a:rPr lang="en-US" altLang="da-DK" sz="2000" dirty="0" err="1">
                <a:solidFill>
                  <a:schemeClr val="bg1"/>
                </a:solidFill>
              </a:rPr>
              <a:t>desværre</a:t>
            </a:r>
            <a:r>
              <a:rPr lang="en-US" altLang="da-DK" sz="2000" dirty="0">
                <a:solidFill>
                  <a:schemeClr val="bg1"/>
                </a:solidFill>
              </a:rPr>
              <a:t> </a:t>
            </a:r>
            <a:r>
              <a:rPr lang="en-US" altLang="da-DK" sz="2000" dirty="0" err="1">
                <a:solidFill>
                  <a:schemeClr val="bg1"/>
                </a:solidFill>
              </a:rPr>
              <a:t>ikke</a:t>
            </a:r>
            <a:r>
              <a:rPr lang="en-US" altLang="da-DK" sz="2000" dirty="0">
                <a:solidFill>
                  <a:schemeClr val="bg1"/>
                </a:solidFill>
              </a:rPr>
              <a:t> </a:t>
            </a:r>
            <a:r>
              <a:rPr lang="en-US" altLang="da-DK" sz="2000" dirty="0" err="1">
                <a:solidFill>
                  <a:schemeClr val="bg1"/>
                </a:solidFill>
              </a:rPr>
              <a:t>helbredes</a:t>
            </a:r>
            <a:endParaRPr lang="da-DK" altLang="da-DK" sz="2000" b="1" dirty="0">
              <a:solidFill>
                <a:schemeClr val="bg1"/>
              </a:solidFill>
            </a:endParaRPr>
          </a:p>
        </p:txBody>
      </p:sp>
      <p:sp>
        <p:nvSpPr>
          <p:cNvPr id="74766" name="Text Box 14"/>
          <p:cNvSpPr txBox="1">
            <a:spLocks noChangeArrowheads="1"/>
          </p:cNvSpPr>
          <p:nvPr/>
        </p:nvSpPr>
        <p:spPr bwMode="auto">
          <a:xfrm>
            <a:off x="1631950" y="3974430"/>
            <a:ext cx="8928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da-DK" sz="2400" dirty="0" err="1">
                <a:solidFill>
                  <a:schemeClr val="bg1"/>
                </a:solidFill>
              </a:rPr>
              <a:t>Kræftceller</a:t>
            </a:r>
            <a:r>
              <a:rPr lang="en-US" altLang="da-DK" sz="2400" dirty="0">
                <a:solidFill>
                  <a:schemeClr val="bg1"/>
                </a:solidFill>
              </a:rPr>
              <a:t> </a:t>
            </a:r>
            <a:r>
              <a:rPr lang="en-US" altLang="da-DK" sz="2400" dirty="0" err="1">
                <a:solidFill>
                  <a:schemeClr val="bg1"/>
                </a:solidFill>
              </a:rPr>
              <a:t>og</a:t>
            </a:r>
            <a:r>
              <a:rPr lang="en-US" altLang="da-DK" sz="2400" dirty="0">
                <a:solidFill>
                  <a:schemeClr val="bg1"/>
                </a:solidFill>
              </a:rPr>
              <a:t> </a:t>
            </a:r>
            <a:r>
              <a:rPr lang="en-US" altLang="da-DK" sz="2400" dirty="0" err="1">
                <a:solidFill>
                  <a:schemeClr val="bg1"/>
                </a:solidFill>
              </a:rPr>
              <a:t>knogleceller</a:t>
            </a:r>
            <a:r>
              <a:rPr lang="en-US" altLang="da-DK" sz="2400" dirty="0">
                <a:solidFill>
                  <a:schemeClr val="bg1"/>
                </a:solidFill>
              </a:rPr>
              <a:t> </a:t>
            </a:r>
            <a:r>
              <a:rPr lang="en-US" altLang="da-DK" sz="2400" dirty="0" err="1">
                <a:solidFill>
                  <a:schemeClr val="bg1"/>
                </a:solidFill>
              </a:rPr>
              <a:t>påvirker</a:t>
            </a:r>
            <a:r>
              <a:rPr lang="en-US" altLang="da-DK" sz="2400" dirty="0">
                <a:solidFill>
                  <a:schemeClr val="bg1"/>
                </a:solidFill>
              </a:rPr>
              <a:t> </a:t>
            </a:r>
            <a:r>
              <a:rPr lang="en-US" altLang="da-DK" sz="2400" dirty="0" err="1">
                <a:solidFill>
                  <a:schemeClr val="bg1"/>
                </a:solidFill>
              </a:rPr>
              <a:t>hinanden</a:t>
            </a:r>
            <a:r>
              <a:rPr lang="en-US" altLang="da-DK" sz="2400" dirty="0">
                <a:solidFill>
                  <a:schemeClr val="bg1"/>
                </a:solidFill>
              </a:rPr>
              <a:t> </a:t>
            </a:r>
            <a:r>
              <a:rPr lang="en-US" altLang="da-DK" sz="2400" dirty="0" err="1">
                <a:solidFill>
                  <a:schemeClr val="bg1"/>
                </a:solidFill>
              </a:rPr>
              <a:t>gensidigt</a:t>
            </a:r>
            <a:r>
              <a:rPr lang="en-US" altLang="da-DK" sz="2400" dirty="0">
                <a:solidFill>
                  <a:schemeClr val="bg1"/>
                </a:solidFill>
              </a:rPr>
              <a:t> </a:t>
            </a:r>
            <a:r>
              <a:rPr lang="en-US" altLang="da-DK" sz="2400" b="1" dirty="0">
                <a:solidFill>
                  <a:schemeClr val="bg1"/>
                </a:solidFill>
              </a:rPr>
              <a:t> </a:t>
            </a:r>
            <a:endParaRPr lang="da-DK" altLang="da-DK" sz="2400" b="1" dirty="0">
              <a:solidFill>
                <a:schemeClr val="bg1"/>
              </a:solidFill>
            </a:endParaRPr>
          </a:p>
        </p:txBody>
      </p:sp>
      <p:sp>
        <p:nvSpPr>
          <p:cNvPr id="74767" name="Text Box 15"/>
          <p:cNvSpPr txBox="1">
            <a:spLocks noChangeArrowheads="1"/>
          </p:cNvSpPr>
          <p:nvPr/>
        </p:nvSpPr>
        <p:spPr bwMode="auto">
          <a:xfrm>
            <a:off x="1919288" y="5492080"/>
            <a:ext cx="43926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da-DK" sz="2400" b="1" dirty="0" err="1">
                <a:solidFill>
                  <a:srgbClr val="FFFF00"/>
                </a:solidFill>
              </a:rPr>
              <a:t>Kræftceller</a:t>
            </a:r>
            <a:r>
              <a:rPr lang="en-US" altLang="da-DK" sz="2400" b="1" dirty="0">
                <a:solidFill>
                  <a:srgbClr val="FFFF00"/>
                </a:solidFill>
              </a:rPr>
              <a:t> </a:t>
            </a:r>
            <a:r>
              <a:rPr lang="en-US" altLang="da-DK" sz="2400" b="1" dirty="0" err="1">
                <a:solidFill>
                  <a:srgbClr val="FFFF00"/>
                </a:solidFill>
              </a:rPr>
              <a:t>bliver</a:t>
            </a:r>
            <a:r>
              <a:rPr lang="en-US" altLang="da-DK" sz="2400" b="1" dirty="0">
                <a:solidFill>
                  <a:srgbClr val="FFFF00"/>
                </a:solidFill>
              </a:rPr>
              <a:t> </a:t>
            </a:r>
            <a:r>
              <a:rPr lang="en-US" altLang="da-DK" sz="2400" b="1" dirty="0" err="1">
                <a:solidFill>
                  <a:srgbClr val="FFFF00"/>
                </a:solidFill>
              </a:rPr>
              <a:t>resistente</a:t>
            </a:r>
            <a:r>
              <a:rPr lang="en-US" altLang="da-DK" sz="2400" b="1" dirty="0">
                <a:solidFill>
                  <a:srgbClr val="FFFF00"/>
                </a:solidFill>
              </a:rPr>
              <a:t>  </a:t>
            </a:r>
            <a:endParaRPr lang="da-DK" altLang="da-DK" sz="2400" b="1" dirty="0">
              <a:solidFill>
                <a:srgbClr val="FFFF00"/>
              </a:solidFill>
            </a:endParaRPr>
          </a:p>
        </p:txBody>
      </p:sp>
      <p:sp>
        <p:nvSpPr>
          <p:cNvPr id="74768" name="Text Box 16"/>
          <p:cNvSpPr txBox="1">
            <a:spLocks noChangeArrowheads="1"/>
          </p:cNvSpPr>
          <p:nvPr/>
        </p:nvSpPr>
        <p:spPr bwMode="auto">
          <a:xfrm>
            <a:off x="6600825" y="5492080"/>
            <a:ext cx="38877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da-DK" sz="2400" b="1">
                <a:solidFill>
                  <a:srgbClr val="FFFF00"/>
                </a:solidFill>
              </a:rPr>
              <a:t>Knoglesygdom  </a:t>
            </a:r>
            <a:endParaRPr lang="da-DK" altLang="da-DK" sz="2400" b="1">
              <a:solidFill>
                <a:srgbClr val="FFFF00"/>
              </a:solidFill>
            </a:endParaRPr>
          </a:p>
        </p:txBody>
      </p:sp>
      <p:sp>
        <p:nvSpPr>
          <p:cNvPr id="74769" name="Line 17"/>
          <p:cNvSpPr>
            <a:spLocks noChangeShapeType="1"/>
          </p:cNvSpPr>
          <p:nvPr/>
        </p:nvSpPr>
        <p:spPr bwMode="auto">
          <a:xfrm flipH="1">
            <a:off x="5232400" y="4557042"/>
            <a:ext cx="647700" cy="86360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770" name="Line 18"/>
          <p:cNvSpPr>
            <a:spLocks noChangeShapeType="1"/>
          </p:cNvSpPr>
          <p:nvPr/>
        </p:nvSpPr>
        <p:spPr bwMode="auto">
          <a:xfrm>
            <a:off x="7535864" y="4557042"/>
            <a:ext cx="720725" cy="86360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773" name="Text Box 21"/>
          <p:cNvSpPr txBox="1">
            <a:spLocks noChangeArrowheads="1"/>
          </p:cNvSpPr>
          <p:nvPr/>
        </p:nvSpPr>
        <p:spPr bwMode="auto">
          <a:xfrm>
            <a:off x="3174" y="2486026"/>
            <a:ext cx="121888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da-DK" sz="2000" dirty="0">
                <a:solidFill>
                  <a:srgbClr val="FFFF00"/>
                </a:solidFill>
              </a:rPr>
              <a:t>Lunge-</a:t>
            </a:r>
            <a:r>
              <a:rPr lang="en-US" altLang="da-DK" sz="2000" dirty="0">
                <a:solidFill>
                  <a:schemeClr val="bg1"/>
                </a:solidFill>
              </a:rPr>
              <a:t>,</a:t>
            </a:r>
            <a:r>
              <a:rPr lang="en-US" altLang="da-DK" sz="2000" dirty="0">
                <a:solidFill>
                  <a:srgbClr val="FFFF00"/>
                </a:solidFill>
              </a:rPr>
              <a:t> </a:t>
            </a:r>
            <a:r>
              <a:rPr lang="en-US" altLang="da-DK" sz="2000" dirty="0" err="1">
                <a:solidFill>
                  <a:srgbClr val="FFFF00"/>
                </a:solidFill>
              </a:rPr>
              <a:t>nyre</a:t>
            </a:r>
            <a:r>
              <a:rPr lang="en-US" altLang="da-DK" sz="2000" dirty="0">
                <a:solidFill>
                  <a:srgbClr val="FFFF00"/>
                </a:solidFill>
              </a:rPr>
              <a:t>- </a:t>
            </a:r>
            <a:r>
              <a:rPr lang="en-US" altLang="da-DK" sz="2000" dirty="0">
                <a:solidFill>
                  <a:schemeClr val="bg1"/>
                </a:solidFill>
              </a:rPr>
              <a:t>og</a:t>
            </a:r>
            <a:r>
              <a:rPr lang="en-US" altLang="da-DK" sz="2000" dirty="0">
                <a:solidFill>
                  <a:srgbClr val="FFFF00"/>
                </a:solidFill>
              </a:rPr>
              <a:t> </a:t>
            </a:r>
            <a:r>
              <a:rPr lang="en-US" altLang="da-DK" sz="2000" dirty="0">
                <a:solidFill>
                  <a:schemeClr val="bg1"/>
                </a:solidFill>
              </a:rPr>
              <a:t> </a:t>
            </a:r>
            <a:r>
              <a:rPr lang="en-US" altLang="da-DK" sz="2000" dirty="0" err="1">
                <a:solidFill>
                  <a:srgbClr val="FFFF00"/>
                </a:solidFill>
              </a:rPr>
              <a:t>skjoldbruskkirtelkræft</a:t>
            </a:r>
            <a:r>
              <a:rPr lang="en-US" altLang="da-DK" sz="2000" dirty="0">
                <a:solidFill>
                  <a:schemeClr val="bg1"/>
                </a:solidFill>
              </a:rPr>
              <a:t> </a:t>
            </a:r>
            <a:r>
              <a:rPr lang="en-US" altLang="da-DK" sz="2000" dirty="0" err="1">
                <a:solidFill>
                  <a:schemeClr val="bg1"/>
                </a:solidFill>
              </a:rPr>
              <a:t>metastaserer</a:t>
            </a:r>
            <a:r>
              <a:rPr lang="en-US" altLang="da-DK" sz="2000" dirty="0">
                <a:solidFill>
                  <a:schemeClr val="bg1"/>
                </a:solidFill>
              </a:rPr>
              <a:t> </a:t>
            </a:r>
            <a:r>
              <a:rPr lang="en-US" altLang="da-DK" sz="2000" dirty="0" err="1">
                <a:solidFill>
                  <a:schemeClr val="bg1"/>
                </a:solidFill>
              </a:rPr>
              <a:t>også</a:t>
            </a:r>
            <a:r>
              <a:rPr lang="en-US" altLang="da-DK" sz="2000" dirty="0">
                <a:solidFill>
                  <a:schemeClr val="bg1"/>
                </a:solidFill>
              </a:rPr>
              <a:t> </a:t>
            </a:r>
            <a:r>
              <a:rPr lang="en-US" altLang="da-DK" sz="2000" dirty="0" err="1">
                <a:solidFill>
                  <a:schemeClr val="bg1"/>
                </a:solidFill>
              </a:rPr>
              <a:t>til</a:t>
            </a:r>
            <a:r>
              <a:rPr lang="en-US" altLang="da-DK" sz="2000" dirty="0">
                <a:solidFill>
                  <a:schemeClr val="bg1"/>
                </a:solidFill>
              </a:rPr>
              <a:t> </a:t>
            </a:r>
            <a:r>
              <a:rPr lang="en-US" altLang="da-DK" sz="2000" dirty="0" err="1">
                <a:solidFill>
                  <a:schemeClr val="bg1"/>
                </a:solidFill>
              </a:rPr>
              <a:t>knogle</a:t>
            </a:r>
            <a:r>
              <a:rPr lang="en-US" altLang="da-DK" sz="2000" dirty="0">
                <a:solidFill>
                  <a:schemeClr val="bg1"/>
                </a:solidFill>
              </a:rPr>
              <a:t>: </a:t>
            </a:r>
            <a:r>
              <a:rPr lang="en-US" altLang="da-DK" sz="2000" dirty="0">
                <a:solidFill>
                  <a:schemeClr val="bg1"/>
                </a:solidFill>
                <a:cs typeface="Arial" charset="0"/>
              </a:rPr>
              <a:t>~30-40%</a:t>
            </a:r>
            <a:r>
              <a:rPr lang="en-US" altLang="da-DK" sz="2000" b="1" dirty="0">
                <a:solidFill>
                  <a:schemeClr val="bg1"/>
                </a:solidFill>
              </a:rPr>
              <a:t> </a:t>
            </a:r>
            <a:endParaRPr lang="da-DK" altLang="da-DK" sz="2000" b="1" dirty="0">
              <a:solidFill>
                <a:schemeClr val="bg1"/>
              </a:solidFill>
            </a:endParaRP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186999E9-79EF-4A6B-F89C-532FAFFDC5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8297" y="6250259"/>
            <a:ext cx="950505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sz="2400" b="1" dirty="0">
                <a:solidFill>
                  <a:srgbClr val="FFFF00"/>
                </a:solidFill>
              </a:rPr>
              <a:t>Årsag: </a:t>
            </a:r>
            <a:r>
              <a:rPr lang="da-DK" altLang="da-DK" sz="2400" b="1" dirty="0">
                <a:solidFill>
                  <a:schemeClr val="bg1"/>
                </a:solidFill>
              </a:rPr>
              <a:t>en ”Ond Cirkel”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62" grpId="0"/>
      <p:bldP spid="74763" grpId="0"/>
      <p:bldP spid="74764" grpId="0"/>
      <p:bldP spid="74765" grpId="0"/>
      <p:bldP spid="74766" grpId="0"/>
      <p:bldP spid="74767" grpId="0"/>
      <p:bldP spid="74768" grpId="0"/>
      <p:bldP spid="74769" grpId="0" animBg="1"/>
      <p:bldP spid="74770" grpId="0" animBg="1"/>
      <p:bldP spid="74773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BBD9C-7925-846E-F3DB-10B8E662E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 descr="Z">
            <a:extLst>
              <a:ext uri="{FF2B5EF4-FFF2-40B4-BE49-F238E27FC236}">
                <a16:creationId xmlns:a16="http://schemas.microsoft.com/office/drawing/2014/main" id="{3629AE7C-C24B-18C3-7E75-3B37CD40AB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143500" y="1964235"/>
            <a:ext cx="1905000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7171" name="AutoShape 3" descr="Z">
            <a:extLst>
              <a:ext uri="{FF2B5EF4-FFF2-40B4-BE49-F238E27FC236}">
                <a16:creationId xmlns:a16="http://schemas.microsoft.com/office/drawing/2014/main" id="{952E5369-68B1-E472-812F-379A06BCDDA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159375" y="1961060"/>
            <a:ext cx="1905000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6151" name="Text Box 7">
            <a:extLst>
              <a:ext uri="{FF2B5EF4-FFF2-40B4-BE49-F238E27FC236}">
                <a16:creationId xmlns:a16="http://schemas.microsoft.com/office/drawing/2014/main" id="{3D33539F-0E6A-EA00-9F7E-6CFA9B8010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9948" y="842883"/>
            <a:ext cx="2943607" cy="170816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da-DK" sz="1800" u="sng" dirty="0" err="1">
                <a:solidFill>
                  <a:schemeClr val="bg1"/>
                </a:solidFill>
              </a:rPr>
              <a:t>Osteoklaster</a:t>
            </a:r>
            <a:r>
              <a:rPr lang="en-US" altLang="da-DK" sz="1800" dirty="0">
                <a:solidFill>
                  <a:schemeClr val="bg1"/>
                </a:solidFill>
              </a:rPr>
              <a:t>: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da-DK" sz="1800" dirty="0" err="1">
                <a:solidFill>
                  <a:schemeClr val="bg1"/>
                </a:solidFill>
              </a:rPr>
              <a:t>Nedbryder</a:t>
            </a:r>
            <a:r>
              <a:rPr lang="en-US" altLang="da-DK" sz="1800" dirty="0">
                <a:solidFill>
                  <a:schemeClr val="bg1"/>
                </a:solidFill>
              </a:rPr>
              <a:t> </a:t>
            </a:r>
            <a:r>
              <a:rPr lang="en-US" altLang="da-DK" sz="1800" dirty="0" err="1">
                <a:solidFill>
                  <a:schemeClr val="bg1"/>
                </a:solidFill>
              </a:rPr>
              <a:t>knoglen</a:t>
            </a:r>
            <a:r>
              <a:rPr lang="en-US" altLang="da-DK" sz="1800" dirty="0">
                <a:solidFill>
                  <a:schemeClr val="bg1"/>
                </a:solidFill>
              </a:rPr>
              <a:t>     </a:t>
            </a:r>
            <a:r>
              <a:rPr lang="en-US" altLang="da-DK" sz="1800" dirty="0" err="1">
                <a:solidFill>
                  <a:schemeClr val="bg1"/>
                </a:solidFill>
              </a:rPr>
              <a:t>Opløser</a:t>
            </a:r>
            <a:r>
              <a:rPr lang="en-US" altLang="da-DK" sz="1800" dirty="0">
                <a:solidFill>
                  <a:schemeClr val="bg1"/>
                </a:solidFill>
              </a:rPr>
              <a:t> </a:t>
            </a:r>
            <a:r>
              <a:rPr lang="en-US" altLang="da-DK" sz="1800" dirty="0" err="1">
                <a:solidFill>
                  <a:schemeClr val="bg1"/>
                </a:solidFill>
              </a:rPr>
              <a:t>mineralen</a:t>
            </a:r>
            <a:r>
              <a:rPr lang="en-US" altLang="da-DK" sz="1800" dirty="0">
                <a:solidFill>
                  <a:schemeClr val="bg1"/>
                </a:solidFill>
              </a:rPr>
              <a:t> </a:t>
            </a:r>
            <a:r>
              <a:rPr lang="en-US" altLang="da-DK" sz="1800" dirty="0" err="1">
                <a:solidFill>
                  <a:schemeClr val="bg1"/>
                </a:solidFill>
              </a:rPr>
              <a:t>og</a:t>
            </a:r>
            <a:r>
              <a:rPr lang="en-US" altLang="da-DK" sz="1800" dirty="0">
                <a:solidFill>
                  <a:schemeClr val="bg1"/>
                </a:solidFill>
              </a:rPr>
              <a:t>  </a:t>
            </a:r>
            <a:r>
              <a:rPr lang="en-US" altLang="da-DK" sz="1800" dirty="0" err="1">
                <a:solidFill>
                  <a:schemeClr val="bg1"/>
                </a:solidFill>
              </a:rPr>
              <a:t>nedbryder</a:t>
            </a:r>
            <a:r>
              <a:rPr lang="en-US" altLang="da-DK" sz="1800" dirty="0">
                <a:solidFill>
                  <a:schemeClr val="bg1"/>
                </a:solidFill>
              </a:rPr>
              <a:t> </a:t>
            </a:r>
            <a:r>
              <a:rPr lang="en-US" altLang="da-DK" sz="1800" dirty="0" err="1">
                <a:solidFill>
                  <a:schemeClr val="bg1"/>
                </a:solidFill>
              </a:rPr>
              <a:t>kollagenfibrene</a:t>
            </a:r>
            <a:r>
              <a:rPr lang="en-US" altLang="da-DK" sz="1800" dirty="0">
                <a:solidFill>
                  <a:schemeClr val="bg1"/>
                </a:solidFill>
              </a:rPr>
              <a:t> </a:t>
            </a:r>
            <a:r>
              <a:rPr lang="en-US" altLang="da-DK" sz="2400" dirty="0">
                <a:solidFill>
                  <a:srgbClr val="FFFF00"/>
                </a:solidFill>
              </a:rPr>
              <a:t>► CTX</a:t>
            </a:r>
          </a:p>
        </p:txBody>
      </p:sp>
      <p:sp>
        <p:nvSpPr>
          <p:cNvPr id="7175" name="Text Box 10">
            <a:extLst>
              <a:ext uri="{FF2B5EF4-FFF2-40B4-BE49-F238E27FC236}">
                <a16:creationId xmlns:a16="http://schemas.microsoft.com/office/drawing/2014/main" id="{7A804E5C-BED5-0910-D9F7-E4D5BB78A9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a-DK" altLang="da-DK" sz="2000" b="1" dirty="0"/>
              <a:t>Knoglecellerne</a:t>
            </a:r>
          </a:p>
        </p:txBody>
      </p:sp>
      <p:sp>
        <p:nvSpPr>
          <p:cNvPr id="6155" name="Text Box 11">
            <a:extLst>
              <a:ext uri="{FF2B5EF4-FFF2-40B4-BE49-F238E27FC236}">
                <a16:creationId xmlns:a16="http://schemas.microsoft.com/office/drawing/2014/main" id="{96BC3A1D-66CD-2407-23BE-7B7D76C5E5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88288" y="842883"/>
            <a:ext cx="2664296" cy="170816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da-DK" sz="1800" u="sng" dirty="0" err="1">
                <a:solidFill>
                  <a:schemeClr val="bg1"/>
                </a:solidFill>
              </a:rPr>
              <a:t>Osteoblaster</a:t>
            </a:r>
            <a:r>
              <a:rPr lang="en-US" altLang="da-DK" sz="1800" dirty="0">
                <a:solidFill>
                  <a:schemeClr val="bg1"/>
                </a:solidFill>
              </a:rPr>
              <a:t>: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da-DK" sz="1800" dirty="0" err="1">
                <a:solidFill>
                  <a:schemeClr val="bg1"/>
                </a:solidFill>
              </a:rPr>
              <a:t>Opbygger</a:t>
            </a:r>
            <a:r>
              <a:rPr lang="en-US" altLang="da-DK" sz="1800" dirty="0">
                <a:solidFill>
                  <a:schemeClr val="bg1"/>
                </a:solidFill>
              </a:rPr>
              <a:t> </a:t>
            </a:r>
            <a:r>
              <a:rPr lang="en-US" altLang="da-DK" sz="1800" dirty="0" err="1">
                <a:solidFill>
                  <a:schemeClr val="bg1"/>
                </a:solidFill>
              </a:rPr>
              <a:t>knoglen</a:t>
            </a:r>
            <a:r>
              <a:rPr lang="en-US" altLang="da-DK" sz="1800" dirty="0">
                <a:solidFill>
                  <a:schemeClr val="bg1"/>
                </a:solidFill>
              </a:rPr>
              <a:t> </a:t>
            </a:r>
            <a:r>
              <a:rPr lang="en-US" altLang="da-DK" sz="1800" dirty="0" err="1">
                <a:solidFill>
                  <a:schemeClr val="bg1"/>
                </a:solidFill>
              </a:rPr>
              <a:t>Deponerer</a:t>
            </a:r>
            <a:r>
              <a:rPr lang="en-US" altLang="da-DK" sz="1800" dirty="0">
                <a:solidFill>
                  <a:schemeClr val="bg1"/>
                </a:solidFill>
              </a:rPr>
              <a:t> </a:t>
            </a:r>
            <a:r>
              <a:rPr lang="en-US" altLang="da-DK" sz="1800" dirty="0" err="1">
                <a:solidFill>
                  <a:schemeClr val="bg1"/>
                </a:solidFill>
              </a:rPr>
              <a:t>nyt</a:t>
            </a:r>
            <a:r>
              <a:rPr lang="en-US" altLang="da-DK" sz="1800" dirty="0">
                <a:solidFill>
                  <a:schemeClr val="bg1"/>
                </a:solidFill>
              </a:rPr>
              <a:t> </a:t>
            </a:r>
            <a:r>
              <a:rPr lang="en-US" altLang="da-DK" sz="1800" dirty="0" err="1">
                <a:solidFill>
                  <a:schemeClr val="bg1"/>
                </a:solidFill>
              </a:rPr>
              <a:t>kollagen</a:t>
            </a:r>
            <a:r>
              <a:rPr lang="en-US" altLang="da-DK" sz="1800" dirty="0">
                <a:solidFill>
                  <a:schemeClr val="bg1"/>
                </a:solidFill>
              </a:rPr>
              <a:t> mm. </a:t>
            </a:r>
            <a:r>
              <a:rPr kumimoji="0" lang="en-US" altLang="da-DK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► PINP </a:t>
            </a:r>
            <a:r>
              <a:rPr lang="en-US" altLang="da-DK" sz="1800" dirty="0" err="1">
                <a:solidFill>
                  <a:schemeClr val="bg1"/>
                </a:solidFill>
              </a:rPr>
              <a:t>og</a:t>
            </a:r>
            <a:r>
              <a:rPr lang="en-US" altLang="da-DK" sz="1800" dirty="0">
                <a:solidFill>
                  <a:schemeClr val="bg1"/>
                </a:solidFill>
              </a:rPr>
              <a:t> </a:t>
            </a:r>
            <a:r>
              <a:rPr lang="en-US" altLang="da-DK" sz="1800" dirty="0" err="1">
                <a:solidFill>
                  <a:schemeClr val="bg1"/>
                </a:solidFill>
              </a:rPr>
              <a:t>mineraliserer</a:t>
            </a:r>
            <a:endParaRPr lang="en-US" altLang="da-DK" sz="1800" dirty="0">
              <a:solidFill>
                <a:schemeClr val="bg1"/>
              </a:solidFill>
            </a:endParaRPr>
          </a:p>
        </p:txBody>
      </p:sp>
      <p:graphicFrame>
        <p:nvGraphicFramePr>
          <p:cNvPr id="6163" name="Object 19">
            <a:extLst>
              <a:ext uri="{FF2B5EF4-FFF2-40B4-BE49-F238E27FC236}">
                <a16:creationId xmlns:a16="http://schemas.microsoft.com/office/drawing/2014/main" id="{3B8BC971-FC96-A50D-F9D4-C463BD61253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1384" y="2776119"/>
          <a:ext cx="3334788" cy="34570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-PAINT" r:id="rId3" imgW="2176276" imgH="2255334" progId="CorelPHOTOPAINT.Image.15">
                  <p:embed/>
                </p:oleObj>
              </mc:Choice>
              <mc:Fallback>
                <p:oleObj name="PHOTO-PAINT" r:id="rId3" imgW="2176276" imgH="2255334" progId="CorelPHOTOPAINT.Image.15">
                  <p:embed/>
                  <p:pic>
                    <p:nvPicPr>
                      <p:cNvPr id="6163" name="Object 19">
                        <a:extLst>
                          <a:ext uri="{FF2B5EF4-FFF2-40B4-BE49-F238E27FC236}">
                            <a16:creationId xmlns:a16="http://schemas.microsoft.com/office/drawing/2014/main" id="{3B8BC971-FC96-A50D-F9D4-C463BD61253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1384" y="2776119"/>
                        <a:ext cx="3334788" cy="34570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uppe 1">
            <a:extLst>
              <a:ext uri="{FF2B5EF4-FFF2-40B4-BE49-F238E27FC236}">
                <a16:creationId xmlns:a16="http://schemas.microsoft.com/office/drawing/2014/main" id="{9ADC8DDA-E16D-CD49-F0AA-8C6B9FDCB19D}"/>
              </a:ext>
            </a:extLst>
          </p:cNvPr>
          <p:cNvGrpSpPr>
            <a:grpSpLocks noChangeAspect="1"/>
          </p:cNvGrpSpPr>
          <p:nvPr/>
        </p:nvGrpSpPr>
        <p:grpSpPr>
          <a:xfrm>
            <a:off x="4017427" y="2780234"/>
            <a:ext cx="7646218" cy="3457078"/>
            <a:chOff x="2919997" y="4032275"/>
            <a:chExt cx="6212840" cy="2809006"/>
          </a:xfrm>
        </p:grpSpPr>
        <p:sp>
          <p:nvSpPr>
            <p:cNvPr id="6164" name="AutoShape 20" descr="Z">
              <a:extLst>
                <a:ext uri="{FF2B5EF4-FFF2-40B4-BE49-F238E27FC236}">
                  <a16:creationId xmlns:a16="http://schemas.microsoft.com/office/drawing/2014/main" id="{F964488B-27E2-79E1-598F-386B5945719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345452" y="4607757"/>
              <a:ext cx="1347272" cy="1003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da-DK" altLang="da-DK" sz="1800"/>
            </a:p>
          </p:txBody>
        </p:sp>
        <p:sp>
          <p:nvSpPr>
            <p:cNvPr id="6165" name="AutoShape 21" descr="Z">
              <a:extLst>
                <a:ext uri="{FF2B5EF4-FFF2-40B4-BE49-F238E27FC236}">
                  <a16:creationId xmlns:a16="http://schemas.microsoft.com/office/drawing/2014/main" id="{85A85E81-73E6-6F08-C27E-6F8D9FAC908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361327" y="4596644"/>
              <a:ext cx="1347272" cy="1003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da-DK" altLang="da-DK" sz="1800"/>
            </a:p>
          </p:txBody>
        </p:sp>
        <p:pic>
          <p:nvPicPr>
            <p:cNvPr id="6166" name="Picture 22" descr="RVC-pt54-OP-x20">
              <a:extLst>
                <a:ext uri="{FF2B5EF4-FFF2-40B4-BE49-F238E27FC236}">
                  <a16:creationId xmlns:a16="http://schemas.microsoft.com/office/drawing/2014/main" id="{7225A23C-25CE-8FC5-4168-3D5DACE51F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9997" y="4032275"/>
              <a:ext cx="6212840" cy="2809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68" name="Text Box 24">
              <a:extLst>
                <a:ext uri="{FF2B5EF4-FFF2-40B4-BE49-F238E27FC236}">
                  <a16:creationId xmlns:a16="http://schemas.microsoft.com/office/drawing/2014/main" id="{DCAB5B54-CAA0-D9DD-962E-50147FD28F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75688" y="4266168"/>
              <a:ext cx="1101301" cy="300096"/>
            </a:xfrm>
            <a:prstGeom prst="rect">
              <a:avLst/>
            </a:prstGeom>
            <a:solidFill>
              <a:srgbClr val="808080">
                <a:alpha val="65097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da-DK" sz="1800" dirty="0" err="1">
                  <a:solidFill>
                    <a:schemeClr val="bg1"/>
                  </a:solidFill>
                  <a:latin typeface="Comic Sans MS" pitchFamily="66" charset="0"/>
                </a:rPr>
                <a:t>Osteoklast</a:t>
              </a:r>
              <a:endParaRPr lang="en-US" altLang="da-DK" sz="1800" dirty="0">
                <a:solidFill>
                  <a:schemeClr val="bg1"/>
                </a:solidFill>
                <a:latin typeface="Comic Sans MS" pitchFamily="66" charset="0"/>
              </a:endParaRPr>
            </a:p>
          </p:txBody>
        </p:sp>
        <p:sp>
          <p:nvSpPr>
            <p:cNvPr id="6169" name="Line 25">
              <a:extLst>
                <a:ext uri="{FF2B5EF4-FFF2-40B4-BE49-F238E27FC236}">
                  <a16:creationId xmlns:a16="http://schemas.microsoft.com/office/drawing/2014/main" id="{E836CB44-5893-0DD9-AB71-9BCD56E03F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55800" y="4626531"/>
              <a:ext cx="330462" cy="247688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6" name="Text Box 32">
              <a:extLst>
                <a:ext uri="{FF2B5EF4-FFF2-40B4-BE49-F238E27FC236}">
                  <a16:creationId xmlns:a16="http://schemas.microsoft.com/office/drawing/2014/main" id="{8A24DE85-C633-91AE-4C0D-A75DB0748B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14386" y="5436778"/>
              <a:ext cx="1347272" cy="300096"/>
            </a:xfrm>
            <a:prstGeom prst="rect">
              <a:avLst/>
            </a:prstGeom>
            <a:solidFill>
              <a:srgbClr val="808080">
                <a:alpha val="65097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da-DK" sz="1800" dirty="0" err="1">
                  <a:solidFill>
                    <a:schemeClr val="bg1"/>
                  </a:solidFill>
                  <a:latin typeface="Comic Sans MS" pitchFamily="66" charset="0"/>
                </a:rPr>
                <a:t>Osteoblaster</a:t>
              </a:r>
              <a:endParaRPr lang="en-US" altLang="da-DK" sz="1800" dirty="0">
                <a:solidFill>
                  <a:schemeClr val="bg1"/>
                </a:solidFill>
                <a:latin typeface="Comic Sans MS" pitchFamily="66" charset="0"/>
              </a:endParaRPr>
            </a:p>
          </p:txBody>
        </p:sp>
        <p:sp>
          <p:nvSpPr>
            <p:cNvPr id="6177" name="Line 33">
              <a:extLst>
                <a:ext uri="{FF2B5EF4-FFF2-40B4-BE49-F238E27FC236}">
                  <a16:creationId xmlns:a16="http://schemas.microsoft.com/office/drawing/2014/main" id="{554FBA13-D1C4-7850-29CD-61B67E1BA6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361719" y="5797141"/>
              <a:ext cx="241491" cy="349015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8" name="Line 34">
              <a:extLst>
                <a:ext uri="{FF2B5EF4-FFF2-40B4-BE49-F238E27FC236}">
                  <a16:creationId xmlns:a16="http://schemas.microsoft.com/office/drawing/2014/main" id="{D8A1EC91-7F6A-698F-E39A-C76267AF27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73269" y="5797140"/>
              <a:ext cx="23605" cy="403431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9" name="Line 35">
              <a:extLst>
                <a:ext uri="{FF2B5EF4-FFF2-40B4-BE49-F238E27FC236}">
                  <a16:creationId xmlns:a16="http://schemas.microsoft.com/office/drawing/2014/main" id="{F44745DB-F4B0-52C0-6ADF-186628193B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87825" y="5806110"/>
              <a:ext cx="334093" cy="424072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089397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23816-796D-F71A-3309-BC1BF24BC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1" name="Text Box 3">
            <a:extLst>
              <a:ext uri="{FF2B5EF4-FFF2-40B4-BE49-F238E27FC236}">
                <a16:creationId xmlns:a16="http://schemas.microsoft.com/office/drawing/2014/main" id="{E23AD0E9-F9CA-21DF-A466-9F4368A337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sz="2000" b="1" dirty="0"/>
              <a:t>Ond Cirkel – </a:t>
            </a:r>
            <a:r>
              <a:rPr lang="da-DK" altLang="da-DK" sz="2000" b="1" dirty="0" err="1"/>
              <a:t>Vicious</a:t>
            </a:r>
            <a:r>
              <a:rPr lang="da-DK" altLang="da-DK" sz="2000" b="1" dirty="0"/>
              <a:t> </a:t>
            </a:r>
            <a:r>
              <a:rPr lang="da-DK" altLang="da-DK" sz="2000" b="1" dirty="0" err="1"/>
              <a:t>Cycle</a:t>
            </a:r>
            <a:r>
              <a:rPr lang="da-DK" altLang="da-DK" sz="2000" b="1" dirty="0"/>
              <a:t> – stadie 0 – i dvale</a:t>
            </a:r>
          </a:p>
        </p:txBody>
      </p:sp>
      <p:sp>
        <p:nvSpPr>
          <p:cNvPr id="99376" name="Rectangle 48">
            <a:extLst>
              <a:ext uri="{FF2B5EF4-FFF2-40B4-BE49-F238E27FC236}">
                <a16:creationId xmlns:a16="http://schemas.microsoft.com/office/drawing/2014/main" id="{22E066C0-3542-6983-A3BE-749DC43818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7722" y="579487"/>
            <a:ext cx="8564398" cy="2225627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9358" name="Group 30">
            <a:extLst>
              <a:ext uri="{FF2B5EF4-FFF2-40B4-BE49-F238E27FC236}">
                <a16:creationId xmlns:a16="http://schemas.microsoft.com/office/drawing/2014/main" id="{8EB21EBF-662F-423F-F9A1-07CB5B179DE5}"/>
              </a:ext>
            </a:extLst>
          </p:cNvPr>
          <p:cNvGrpSpPr>
            <a:grpSpLocks/>
          </p:cNvGrpSpPr>
          <p:nvPr/>
        </p:nvGrpSpPr>
        <p:grpSpPr bwMode="auto">
          <a:xfrm>
            <a:off x="1774825" y="2743919"/>
            <a:ext cx="8567294" cy="3279056"/>
            <a:chOff x="793" y="1525"/>
            <a:chExt cx="4218" cy="1270"/>
          </a:xfrm>
        </p:grpSpPr>
        <p:pic>
          <p:nvPicPr>
            <p:cNvPr id="99356" name="Picture 28" descr="OC, RvS, OB +BRC">
              <a:extLst>
                <a:ext uri="{FF2B5EF4-FFF2-40B4-BE49-F238E27FC236}">
                  <a16:creationId xmlns:a16="http://schemas.microsoft.com/office/drawing/2014/main" id="{9CA691E9-1E42-3D39-7167-E5E97D0E77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68"/>
            <a:stretch>
              <a:fillRect/>
            </a:stretch>
          </p:blipFill>
          <p:spPr bwMode="auto">
            <a:xfrm>
              <a:off x="793" y="1525"/>
              <a:ext cx="4218" cy="12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9357" name="Rectangle 29">
              <a:extLst>
                <a:ext uri="{FF2B5EF4-FFF2-40B4-BE49-F238E27FC236}">
                  <a16:creationId xmlns:a16="http://schemas.microsoft.com/office/drawing/2014/main" id="{A36DF523-65AB-FACB-4932-9F1A67D009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3" y="1706"/>
              <a:ext cx="862" cy="363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9390" name="Text Box 62">
            <a:extLst>
              <a:ext uri="{FF2B5EF4-FFF2-40B4-BE49-F238E27FC236}">
                <a16:creationId xmlns:a16="http://schemas.microsoft.com/office/drawing/2014/main" id="{DBB913B7-ED3F-8175-8047-04E66F8396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1904" y="683986"/>
            <a:ext cx="205697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sz="1600" b="1" dirty="0">
                <a:solidFill>
                  <a:srgbClr val="0000FF"/>
                </a:solidFill>
              </a:rPr>
              <a:t>Prostatakræft celler</a:t>
            </a:r>
          </a:p>
        </p:txBody>
      </p:sp>
      <p:grpSp>
        <p:nvGrpSpPr>
          <p:cNvPr id="13" name="Gruppe 12">
            <a:extLst>
              <a:ext uri="{FF2B5EF4-FFF2-40B4-BE49-F238E27FC236}">
                <a16:creationId xmlns:a16="http://schemas.microsoft.com/office/drawing/2014/main" id="{C0F7D4BE-2189-152F-410B-E4D3EA4D7900}"/>
              </a:ext>
            </a:extLst>
          </p:cNvPr>
          <p:cNvGrpSpPr/>
          <p:nvPr/>
        </p:nvGrpSpPr>
        <p:grpSpPr>
          <a:xfrm>
            <a:off x="6835595" y="944323"/>
            <a:ext cx="361951" cy="655301"/>
            <a:chOff x="3744912" y="1407322"/>
            <a:chExt cx="361951" cy="655301"/>
          </a:xfrm>
        </p:grpSpPr>
        <p:grpSp>
          <p:nvGrpSpPr>
            <p:cNvPr id="3" name="Gruppe 2">
              <a:extLst>
                <a:ext uri="{FF2B5EF4-FFF2-40B4-BE49-F238E27FC236}">
                  <a16:creationId xmlns:a16="http://schemas.microsoft.com/office/drawing/2014/main" id="{AC95D5FB-CD7D-AA96-D0E0-1862BB30F2CC}"/>
                </a:ext>
              </a:extLst>
            </p:cNvPr>
            <p:cNvGrpSpPr/>
            <p:nvPr/>
          </p:nvGrpSpPr>
          <p:grpSpPr>
            <a:xfrm>
              <a:off x="3744912" y="1710198"/>
              <a:ext cx="274638" cy="352425"/>
              <a:chOff x="3744912" y="1710198"/>
              <a:chExt cx="274638" cy="352425"/>
            </a:xfrm>
          </p:grpSpPr>
          <p:sp>
            <p:nvSpPr>
              <p:cNvPr id="99360" name="Oval 32">
                <a:extLst>
                  <a:ext uri="{FF2B5EF4-FFF2-40B4-BE49-F238E27FC236}">
                    <a16:creationId xmlns:a16="http://schemas.microsoft.com/office/drawing/2014/main" id="{6CBD9C45-7AC6-8E87-90A6-8475DC115B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4912" y="1710198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64" name="Oval 36">
                <a:extLst>
                  <a:ext uri="{FF2B5EF4-FFF2-40B4-BE49-F238E27FC236}">
                    <a16:creationId xmlns:a16="http://schemas.microsoft.com/office/drawing/2014/main" id="{FBE851C3-B207-C46B-E73D-95A1254D75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29049" y="1768936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" name="Gruppe 11">
              <a:extLst>
                <a:ext uri="{FF2B5EF4-FFF2-40B4-BE49-F238E27FC236}">
                  <a16:creationId xmlns:a16="http://schemas.microsoft.com/office/drawing/2014/main" id="{682E9BAB-5BDF-9B69-A5AF-E39F4B0C2390}"/>
                </a:ext>
              </a:extLst>
            </p:cNvPr>
            <p:cNvGrpSpPr/>
            <p:nvPr/>
          </p:nvGrpSpPr>
          <p:grpSpPr>
            <a:xfrm>
              <a:off x="3832225" y="1407322"/>
              <a:ext cx="274638" cy="352425"/>
              <a:chOff x="3573462" y="1519698"/>
              <a:chExt cx="274638" cy="352425"/>
            </a:xfrm>
          </p:grpSpPr>
          <p:sp>
            <p:nvSpPr>
              <p:cNvPr id="99369" name="Oval 41">
                <a:extLst>
                  <a:ext uri="{FF2B5EF4-FFF2-40B4-BE49-F238E27FC236}">
                    <a16:creationId xmlns:a16="http://schemas.microsoft.com/office/drawing/2014/main" id="{71008EF2-85B0-F4B1-3714-20878925D7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73462" y="1519698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70" name="Oval 42">
                <a:extLst>
                  <a:ext uri="{FF2B5EF4-FFF2-40B4-BE49-F238E27FC236}">
                    <a16:creationId xmlns:a16="http://schemas.microsoft.com/office/drawing/2014/main" id="{D053C78D-0CF0-21D4-533D-5147536959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51249" y="1640348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EEAEA995-118A-CD96-42FC-76C09D3D3D0E}"/>
              </a:ext>
            </a:extLst>
          </p:cNvPr>
          <p:cNvGrpSpPr/>
          <p:nvPr/>
        </p:nvGrpSpPr>
        <p:grpSpPr>
          <a:xfrm>
            <a:off x="5228767" y="1090790"/>
            <a:ext cx="274638" cy="352425"/>
            <a:chOff x="3115290" y="1608458"/>
            <a:chExt cx="274638" cy="352425"/>
          </a:xfrm>
        </p:grpSpPr>
        <p:sp>
          <p:nvSpPr>
            <p:cNvPr id="249" name="Oval 33">
              <a:extLst>
                <a:ext uri="{FF2B5EF4-FFF2-40B4-BE49-F238E27FC236}">
                  <a16:creationId xmlns:a16="http://schemas.microsoft.com/office/drawing/2014/main" id="{34B888E0-AF3C-7188-DFC4-3F526D7165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5290" y="1608458"/>
              <a:ext cx="274638" cy="352425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" name="Oval 39">
              <a:extLst>
                <a:ext uri="{FF2B5EF4-FFF2-40B4-BE49-F238E27FC236}">
                  <a16:creationId xmlns:a16="http://schemas.microsoft.com/office/drawing/2014/main" id="{D39F2CD2-3668-B65E-130E-6A1D766C14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29590" y="1659258"/>
              <a:ext cx="111125" cy="15398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19" name="Lige pilforbindelse 18">
            <a:extLst>
              <a:ext uri="{FF2B5EF4-FFF2-40B4-BE49-F238E27FC236}">
                <a16:creationId xmlns:a16="http://schemas.microsoft.com/office/drawing/2014/main" id="{B1859922-C41E-2B84-1D2C-A0A544AB0F00}"/>
              </a:ext>
            </a:extLst>
          </p:cNvPr>
          <p:cNvCxnSpPr>
            <a:endCxn id="99369" idx="2"/>
          </p:cNvCxnSpPr>
          <p:nvPr/>
        </p:nvCxnSpPr>
        <p:spPr bwMode="auto">
          <a:xfrm>
            <a:off x="6553813" y="1097975"/>
            <a:ext cx="369095" cy="2256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2" name="Lige pilforbindelse 261">
            <a:extLst>
              <a:ext uri="{FF2B5EF4-FFF2-40B4-BE49-F238E27FC236}">
                <a16:creationId xmlns:a16="http://schemas.microsoft.com/office/drawing/2014/main" id="{A12D6923-2F99-4918-23D3-0940CBB0812E}"/>
              </a:ext>
            </a:extLst>
          </p:cNvPr>
          <p:cNvCxnSpPr/>
          <p:nvPr/>
        </p:nvCxnSpPr>
        <p:spPr bwMode="auto">
          <a:xfrm flipH="1">
            <a:off x="5637234" y="1116789"/>
            <a:ext cx="331268" cy="5903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DE6F6111-3575-0CFB-5ECC-F3251A08FE24}"/>
              </a:ext>
            </a:extLst>
          </p:cNvPr>
          <p:cNvGrpSpPr/>
          <p:nvPr/>
        </p:nvGrpSpPr>
        <p:grpSpPr>
          <a:xfrm rot="16477808">
            <a:off x="6837340" y="1291159"/>
            <a:ext cx="735529" cy="86716"/>
            <a:chOff x="5325875" y="1959340"/>
            <a:chExt cx="735529" cy="86716"/>
          </a:xfrm>
        </p:grpSpPr>
        <p:sp>
          <p:nvSpPr>
            <p:cNvPr id="260" name="Oval 44">
              <a:extLst>
                <a:ext uri="{FF2B5EF4-FFF2-40B4-BE49-F238E27FC236}">
                  <a16:creationId xmlns:a16="http://schemas.microsoft.com/office/drawing/2014/main" id="{60373069-48C6-F306-77BF-0F568C498C1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750587">
              <a:off x="5325875" y="1959340"/>
              <a:ext cx="735529" cy="86716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1" name="Oval 45">
              <a:extLst>
                <a:ext uri="{FF2B5EF4-FFF2-40B4-BE49-F238E27FC236}">
                  <a16:creationId xmlns:a16="http://schemas.microsoft.com/office/drawing/2014/main" id="{01050EBD-D5AC-2B5B-63EB-E42C5052831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2968793">
              <a:off x="5605820" y="1969160"/>
              <a:ext cx="128016" cy="5099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63" name="Gruppe 262">
            <a:extLst>
              <a:ext uri="{FF2B5EF4-FFF2-40B4-BE49-F238E27FC236}">
                <a16:creationId xmlns:a16="http://schemas.microsoft.com/office/drawing/2014/main" id="{AD5F10CB-2DFA-776D-710B-BFAD853485F4}"/>
              </a:ext>
            </a:extLst>
          </p:cNvPr>
          <p:cNvGrpSpPr/>
          <p:nvPr/>
        </p:nvGrpSpPr>
        <p:grpSpPr>
          <a:xfrm rot="16477808">
            <a:off x="4791237" y="1194872"/>
            <a:ext cx="735529" cy="86716"/>
            <a:chOff x="5325875" y="1959340"/>
            <a:chExt cx="735529" cy="86716"/>
          </a:xfrm>
        </p:grpSpPr>
        <p:sp>
          <p:nvSpPr>
            <p:cNvPr id="265" name="Oval 44">
              <a:extLst>
                <a:ext uri="{FF2B5EF4-FFF2-40B4-BE49-F238E27FC236}">
                  <a16:creationId xmlns:a16="http://schemas.microsoft.com/office/drawing/2014/main" id="{F1992508-5DC6-C15B-C354-E68AC535A92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750587">
              <a:off x="5325875" y="1959340"/>
              <a:ext cx="735529" cy="86716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" name="Oval 45">
              <a:extLst>
                <a:ext uri="{FF2B5EF4-FFF2-40B4-BE49-F238E27FC236}">
                  <a16:creationId xmlns:a16="http://schemas.microsoft.com/office/drawing/2014/main" id="{34C0A835-D7DA-4156-9E2A-1C04A6B4173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2968793">
              <a:off x="5605820" y="1969160"/>
              <a:ext cx="128016" cy="5099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67" name="Text Box 63">
            <a:extLst>
              <a:ext uri="{FF2B5EF4-FFF2-40B4-BE49-F238E27FC236}">
                <a16:creationId xmlns:a16="http://schemas.microsoft.com/office/drawing/2014/main" id="{8DDBEF6D-1726-0E1A-73FE-7303166CC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9857" y="1959224"/>
            <a:ext cx="265261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sz="1200" b="1" dirty="0">
                <a:solidFill>
                  <a:srgbClr val="00B0F0"/>
                </a:solidFill>
              </a:rPr>
              <a:t>Celler beskytter kræftcellerne</a:t>
            </a:r>
          </a:p>
          <a:p>
            <a:pPr>
              <a:spcBef>
                <a:spcPts val="0"/>
              </a:spcBef>
            </a:pPr>
            <a:r>
              <a:rPr lang="da-DK" altLang="da-DK" sz="1200" b="1" dirty="0">
                <a:solidFill>
                  <a:srgbClr val="00B0F0"/>
                </a:solidFill>
              </a:rPr>
              <a:t>Præ-osteoblaster</a:t>
            </a:r>
          </a:p>
        </p:txBody>
      </p:sp>
      <p:cxnSp>
        <p:nvCxnSpPr>
          <p:cNvPr id="268" name="Lige pilforbindelse 267">
            <a:extLst>
              <a:ext uri="{FF2B5EF4-FFF2-40B4-BE49-F238E27FC236}">
                <a16:creationId xmlns:a16="http://schemas.microsoft.com/office/drawing/2014/main" id="{F3B3C42F-B8F2-4094-C305-71773B160AC4}"/>
              </a:ext>
            </a:extLst>
          </p:cNvPr>
          <p:cNvCxnSpPr/>
          <p:nvPr/>
        </p:nvCxnSpPr>
        <p:spPr bwMode="auto">
          <a:xfrm flipH="1" flipV="1">
            <a:off x="5149066" y="1443217"/>
            <a:ext cx="217021" cy="51600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F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9" name="Lige pilforbindelse 268">
            <a:extLst>
              <a:ext uri="{FF2B5EF4-FFF2-40B4-BE49-F238E27FC236}">
                <a16:creationId xmlns:a16="http://schemas.microsoft.com/office/drawing/2014/main" id="{4777FD09-B649-23B8-BC5D-3A44895061AF}"/>
              </a:ext>
            </a:extLst>
          </p:cNvPr>
          <p:cNvCxnSpPr/>
          <p:nvPr/>
        </p:nvCxnSpPr>
        <p:spPr bwMode="auto">
          <a:xfrm flipV="1">
            <a:off x="6931672" y="1700808"/>
            <a:ext cx="100433" cy="31523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F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1202154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1" name="Text Box 3"/>
          <p:cNvSpPr txBox="1">
            <a:spLocks noChangeArrowheads="1"/>
          </p:cNvSpPr>
          <p:nvPr/>
        </p:nvSpPr>
        <p:spPr bwMode="auto">
          <a:xfrm>
            <a:off x="0" y="0"/>
            <a:ext cx="12192000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sz="2000" b="1" dirty="0"/>
              <a:t>Ond Cirkel – </a:t>
            </a:r>
            <a:r>
              <a:rPr lang="da-DK" altLang="da-DK" sz="2000" b="1" dirty="0" err="1"/>
              <a:t>Vicious</a:t>
            </a:r>
            <a:r>
              <a:rPr lang="da-DK" altLang="da-DK" sz="2000" b="1" dirty="0"/>
              <a:t> </a:t>
            </a:r>
            <a:r>
              <a:rPr lang="da-DK" altLang="da-DK" sz="2000" b="1" dirty="0" err="1"/>
              <a:t>Cycle</a:t>
            </a:r>
            <a:r>
              <a:rPr lang="da-DK" altLang="da-DK" sz="2000" b="1" dirty="0"/>
              <a:t> – stadie 1 – knoglenedbrydning (</a:t>
            </a:r>
            <a:r>
              <a:rPr lang="da-DK" altLang="da-DK" sz="2000" b="1" dirty="0" err="1"/>
              <a:t>osteolyse</a:t>
            </a:r>
            <a:r>
              <a:rPr lang="da-DK" altLang="da-DK" sz="2000" b="1" dirty="0"/>
              <a:t>)</a:t>
            </a:r>
          </a:p>
        </p:txBody>
      </p:sp>
      <p:sp>
        <p:nvSpPr>
          <p:cNvPr id="99376" name="Rectangle 48"/>
          <p:cNvSpPr>
            <a:spLocks noChangeArrowheads="1"/>
          </p:cNvSpPr>
          <p:nvPr/>
        </p:nvSpPr>
        <p:spPr bwMode="auto">
          <a:xfrm>
            <a:off x="1777722" y="579487"/>
            <a:ext cx="8564398" cy="2225627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9358" name="Group 30"/>
          <p:cNvGrpSpPr>
            <a:grpSpLocks/>
          </p:cNvGrpSpPr>
          <p:nvPr/>
        </p:nvGrpSpPr>
        <p:grpSpPr bwMode="auto">
          <a:xfrm>
            <a:off x="1774825" y="2743919"/>
            <a:ext cx="8567294" cy="3279056"/>
            <a:chOff x="793" y="1525"/>
            <a:chExt cx="4218" cy="1270"/>
          </a:xfrm>
        </p:grpSpPr>
        <p:pic>
          <p:nvPicPr>
            <p:cNvPr id="99356" name="Picture 28" descr="OC, RvS, OB +BRC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68"/>
            <a:stretch>
              <a:fillRect/>
            </a:stretch>
          </p:blipFill>
          <p:spPr bwMode="auto">
            <a:xfrm>
              <a:off x="793" y="1525"/>
              <a:ext cx="4218" cy="12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9357" name="Rectangle 29"/>
            <p:cNvSpPr>
              <a:spLocks noChangeArrowheads="1"/>
            </p:cNvSpPr>
            <p:nvPr/>
          </p:nvSpPr>
          <p:spPr bwMode="auto">
            <a:xfrm>
              <a:off x="3243" y="1706"/>
              <a:ext cx="862" cy="363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9390" name="Text Box 62"/>
          <p:cNvSpPr txBox="1">
            <a:spLocks noChangeArrowheads="1"/>
          </p:cNvSpPr>
          <p:nvPr/>
        </p:nvSpPr>
        <p:spPr bwMode="auto">
          <a:xfrm>
            <a:off x="5231904" y="683986"/>
            <a:ext cx="205697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sz="1600" b="1" dirty="0">
                <a:solidFill>
                  <a:srgbClr val="0000FF"/>
                </a:solidFill>
              </a:rPr>
              <a:t>Prostatakræft celler</a:t>
            </a:r>
          </a:p>
        </p:txBody>
      </p:sp>
      <p:grpSp>
        <p:nvGrpSpPr>
          <p:cNvPr id="13" name="Gruppe 12"/>
          <p:cNvGrpSpPr/>
          <p:nvPr/>
        </p:nvGrpSpPr>
        <p:grpSpPr>
          <a:xfrm>
            <a:off x="6835595" y="944323"/>
            <a:ext cx="361951" cy="655301"/>
            <a:chOff x="3744912" y="1407322"/>
            <a:chExt cx="361951" cy="655301"/>
          </a:xfrm>
        </p:grpSpPr>
        <p:grpSp>
          <p:nvGrpSpPr>
            <p:cNvPr id="3" name="Gruppe 2"/>
            <p:cNvGrpSpPr/>
            <p:nvPr/>
          </p:nvGrpSpPr>
          <p:grpSpPr>
            <a:xfrm>
              <a:off x="3744912" y="1710198"/>
              <a:ext cx="274638" cy="352425"/>
              <a:chOff x="3744912" y="1710198"/>
              <a:chExt cx="274638" cy="352425"/>
            </a:xfrm>
          </p:grpSpPr>
          <p:sp>
            <p:nvSpPr>
              <p:cNvPr id="99360" name="Oval 32"/>
              <p:cNvSpPr>
                <a:spLocks noChangeArrowheads="1"/>
              </p:cNvSpPr>
              <p:nvPr/>
            </p:nvSpPr>
            <p:spPr bwMode="auto">
              <a:xfrm>
                <a:off x="3744912" y="1710198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64" name="Oval 36"/>
              <p:cNvSpPr>
                <a:spLocks noChangeArrowheads="1"/>
              </p:cNvSpPr>
              <p:nvPr/>
            </p:nvSpPr>
            <p:spPr bwMode="auto">
              <a:xfrm>
                <a:off x="3829049" y="1768936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" name="Gruppe 11"/>
            <p:cNvGrpSpPr/>
            <p:nvPr/>
          </p:nvGrpSpPr>
          <p:grpSpPr>
            <a:xfrm>
              <a:off x="3832225" y="1407322"/>
              <a:ext cx="274638" cy="352425"/>
              <a:chOff x="3573462" y="1519698"/>
              <a:chExt cx="274638" cy="352425"/>
            </a:xfrm>
          </p:grpSpPr>
          <p:sp>
            <p:nvSpPr>
              <p:cNvPr id="99369" name="Oval 41"/>
              <p:cNvSpPr>
                <a:spLocks noChangeArrowheads="1"/>
              </p:cNvSpPr>
              <p:nvPr/>
            </p:nvSpPr>
            <p:spPr bwMode="auto">
              <a:xfrm>
                <a:off x="3573462" y="1519698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70" name="Oval 42"/>
              <p:cNvSpPr>
                <a:spLocks noChangeArrowheads="1"/>
              </p:cNvSpPr>
              <p:nvPr/>
            </p:nvSpPr>
            <p:spPr bwMode="auto">
              <a:xfrm>
                <a:off x="3651249" y="1640348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2" name="Gruppe 21"/>
          <p:cNvGrpSpPr/>
          <p:nvPr/>
        </p:nvGrpSpPr>
        <p:grpSpPr>
          <a:xfrm>
            <a:off x="5228767" y="1090790"/>
            <a:ext cx="274638" cy="352425"/>
            <a:chOff x="3115290" y="1608458"/>
            <a:chExt cx="274638" cy="352425"/>
          </a:xfrm>
        </p:grpSpPr>
        <p:sp>
          <p:nvSpPr>
            <p:cNvPr id="249" name="Oval 33"/>
            <p:cNvSpPr>
              <a:spLocks noChangeArrowheads="1"/>
            </p:cNvSpPr>
            <p:nvPr/>
          </p:nvSpPr>
          <p:spPr bwMode="auto">
            <a:xfrm>
              <a:off x="3115290" y="1608458"/>
              <a:ext cx="274638" cy="352425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" name="Oval 39"/>
            <p:cNvSpPr>
              <a:spLocks noChangeArrowheads="1"/>
            </p:cNvSpPr>
            <p:nvPr/>
          </p:nvSpPr>
          <p:spPr bwMode="auto">
            <a:xfrm>
              <a:off x="3229590" y="1659258"/>
              <a:ext cx="111125" cy="15398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19" name="Lige pilforbindelse 18"/>
          <p:cNvCxnSpPr>
            <a:endCxn id="99369" idx="2"/>
          </p:cNvCxnSpPr>
          <p:nvPr/>
        </p:nvCxnSpPr>
        <p:spPr bwMode="auto">
          <a:xfrm>
            <a:off x="6553813" y="1097975"/>
            <a:ext cx="369095" cy="2256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2" name="Lige pilforbindelse 261"/>
          <p:cNvCxnSpPr/>
          <p:nvPr/>
        </p:nvCxnSpPr>
        <p:spPr bwMode="auto">
          <a:xfrm flipH="1">
            <a:off x="5637234" y="1116789"/>
            <a:ext cx="331268" cy="5903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3" name="Gruppe 22"/>
          <p:cNvGrpSpPr/>
          <p:nvPr/>
        </p:nvGrpSpPr>
        <p:grpSpPr>
          <a:xfrm rot="16477808">
            <a:off x="6837340" y="1291159"/>
            <a:ext cx="735529" cy="86716"/>
            <a:chOff x="5325875" y="1959340"/>
            <a:chExt cx="735529" cy="86716"/>
          </a:xfrm>
        </p:grpSpPr>
        <p:sp>
          <p:nvSpPr>
            <p:cNvPr id="260" name="Oval 44"/>
            <p:cNvSpPr>
              <a:spLocks noChangeArrowheads="1"/>
            </p:cNvSpPr>
            <p:nvPr/>
          </p:nvSpPr>
          <p:spPr bwMode="auto">
            <a:xfrm rot="11750587">
              <a:off x="5325875" y="1959340"/>
              <a:ext cx="735529" cy="86716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1" name="Oval 45"/>
            <p:cNvSpPr>
              <a:spLocks noChangeArrowheads="1"/>
            </p:cNvSpPr>
            <p:nvPr/>
          </p:nvSpPr>
          <p:spPr bwMode="auto">
            <a:xfrm rot="12968793">
              <a:off x="5605820" y="1969160"/>
              <a:ext cx="128016" cy="5099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63" name="Gruppe 262"/>
          <p:cNvGrpSpPr/>
          <p:nvPr/>
        </p:nvGrpSpPr>
        <p:grpSpPr>
          <a:xfrm rot="16477808">
            <a:off x="4791237" y="1194872"/>
            <a:ext cx="735529" cy="86716"/>
            <a:chOff x="5325875" y="1959340"/>
            <a:chExt cx="735529" cy="86716"/>
          </a:xfrm>
        </p:grpSpPr>
        <p:sp>
          <p:nvSpPr>
            <p:cNvPr id="265" name="Oval 44"/>
            <p:cNvSpPr>
              <a:spLocks noChangeArrowheads="1"/>
            </p:cNvSpPr>
            <p:nvPr/>
          </p:nvSpPr>
          <p:spPr bwMode="auto">
            <a:xfrm rot="11750587">
              <a:off x="5325875" y="1959340"/>
              <a:ext cx="735529" cy="86716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" name="Oval 45"/>
            <p:cNvSpPr>
              <a:spLocks noChangeArrowheads="1"/>
            </p:cNvSpPr>
            <p:nvPr/>
          </p:nvSpPr>
          <p:spPr bwMode="auto">
            <a:xfrm rot="12968793">
              <a:off x="5605820" y="1969160"/>
              <a:ext cx="128016" cy="5099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67" name="Text Box 63"/>
          <p:cNvSpPr txBox="1">
            <a:spLocks noChangeArrowheads="1"/>
          </p:cNvSpPr>
          <p:nvPr/>
        </p:nvSpPr>
        <p:spPr bwMode="auto">
          <a:xfrm>
            <a:off x="4799857" y="1959224"/>
            <a:ext cx="265261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sz="1200" b="1" dirty="0">
                <a:solidFill>
                  <a:srgbClr val="00B0F0"/>
                </a:solidFill>
              </a:rPr>
              <a:t>Celler beskytter kræftcellerne</a:t>
            </a:r>
          </a:p>
          <a:p>
            <a:pPr>
              <a:spcBef>
                <a:spcPts val="0"/>
              </a:spcBef>
            </a:pPr>
            <a:r>
              <a:rPr lang="da-DK" altLang="da-DK" sz="1200" b="1" dirty="0">
                <a:solidFill>
                  <a:srgbClr val="00B0F0"/>
                </a:solidFill>
              </a:rPr>
              <a:t>Præ-osteoblaster</a:t>
            </a:r>
          </a:p>
        </p:txBody>
      </p:sp>
      <p:cxnSp>
        <p:nvCxnSpPr>
          <p:cNvPr id="268" name="Lige pilforbindelse 267"/>
          <p:cNvCxnSpPr/>
          <p:nvPr/>
        </p:nvCxnSpPr>
        <p:spPr bwMode="auto">
          <a:xfrm flipH="1" flipV="1">
            <a:off x="5149066" y="1443217"/>
            <a:ext cx="217021" cy="51600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F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9" name="Lige pilforbindelse 268"/>
          <p:cNvCxnSpPr/>
          <p:nvPr/>
        </p:nvCxnSpPr>
        <p:spPr bwMode="auto">
          <a:xfrm flipV="1">
            <a:off x="6931672" y="1700808"/>
            <a:ext cx="100433" cy="31523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F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70" name="Gruppe 269"/>
          <p:cNvGrpSpPr/>
          <p:nvPr/>
        </p:nvGrpSpPr>
        <p:grpSpPr>
          <a:xfrm>
            <a:off x="2783632" y="2001944"/>
            <a:ext cx="1956396" cy="2362094"/>
            <a:chOff x="1259631" y="2001944"/>
            <a:chExt cx="1956396" cy="2362094"/>
          </a:xfrm>
        </p:grpSpPr>
        <p:sp>
          <p:nvSpPr>
            <p:cNvPr id="271" name="Freeform 61"/>
            <p:cNvSpPr>
              <a:spLocks/>
            </p:cNvSpPr>
            <p:nvPr/>
          </p:nvSpPr>
          <p:spPr bwMode="auto">
            <a:xfrm>
              <a:off x="1403648" y="2001944"/>
              <a:ext cx="1812379" cy="2362094"/>
            </a:xfrm>
            <a:custGeom>
              <a:avLst/>
              <a:gdLst>
                <a:gd name="T0" fmla="*/ 8 w 54"/>
                <a:gd name="T1" fmla="*/ 862 h 862"/>
                <a:gd name="T2" fmla="*/ 8 w 54"/>
                <a:gd name="T3" fmla="*/ 408 h 862"/>
                <a:gd name="T4" fmla="*/ 54 w 54"/>
                <a:gd name="T5" fmla="*/ 0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862">
                  <a:moveTo>
                    <a:pt x="8" y="862"/>
                  </a:moveTo>
                  <a:cubicBezTo>
                    <a:pt x="4" y="707"/>
                    <a:pt x="0" y="552"/>
                    <a:pt x="8" y="408"/>
                  </a:cubicBezTo>
                  <a:cubicBezTo>
                    <a:pt x="16" y="264"/>
                    <a:pt x="46" y="68"/>
                    <a:pt x="54" y="0"/>
                  </a:cubicBez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 type="none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2" name="Text Box 67"/>
            <p:cNvSpPr txBox="1">
              <a:spLocks noChangeArrowheads="1"/>
            </p:cNvSpPr>
            <p:nvPr/>
          </p:nvSpPr>
          <p:spPr bwMode="auto">
            <a:xfrm>
              <a:off x="1259631" y="2563813"/>
              <a:ext cx="1410264" cy="30777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a-DK" altLang="da-DK" sz="1400" b="1" dirty="0">
                  <a:solidFill>
                    <a:srgbClr val="FF0000"/>
                  </a:solidFill>
                </a:rPr>
                <a:t>vækstfaktorer</a:t>
              </a:r>
              <a:endParaRPr lang="el-GR" altLang="da-DK" sz="1400" b="1" dirty="0">
                <a:solidFill>
                  <a:srgbClr val="FF0000"/>
                </a:solidFill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06549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1" name="Text Box 3"/>
          <p:cNvSpPr txBox="1">
            <a:spLocks noChangeArrowheads="1"/>
          </p:cNvSpPr>
          <p:nvPr/>
        </p:nvSpPr>
        <p:spPr bwMode="auto">
          <a:xfrm>
            <a:off x="0" y="0"/>
            <a:ext cx="12192000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sz="2000" b="1" dirty="0"/>
              <a:t>Ond Cirkel – </a:t>
            </a:r>
            <a:r>
              <a:rPr lang="da-DK" altLang="da-DK" sz="2000" b="1" dirty="0" err="1"/>
              <a:t>Vicious</a:t>
            </a:r>
            <a:r>
              <a:rPr lang="da-DK" altLang="da-DK" sz="2000" b="1" dirty="0"/>
              <a:t> </a:t>
            </a:r>
            <a:r>
              <a:rPr lang="da-DK" altLang="da-DK" sz="2000" b="1" dirty="0" err="1"/>
              <a:t>Cycle</a:t>
            </a:r>
            <a:r>
              <a:rPr lang="da-DK" altLang="da-DK" sz="2000" b="1" dirty="0"/>
              <a:t> – stadie 1 - knoglenedbrydning (</a:t>
            </a:r>
            <a:r>
              <a:rPr lang="da-DK" altLang="da-DK" sz="2000" b="1" dirty="0" err="1"/>
              <a:t>osteolyse</a:t>
            </a:r>
            <a:r>
              <a:rPr lang="da-DK" altLang="da-DK" sz="2000" b="1" dirty="0"/>
              <a:t>)</a:t>
            </a:r>
          </a:p>
        </p:txBody>
      </p:sp>
      <p:sp>
        <p:nvSpPr>
          <p:cNvPr id="99376" name="Rectangle 48"/>
          <p:cNvSpPr>
            <a:spLocks noChangeArrowheads="1"/>
          </p:cNvSpPr>
          <p:nvPr/>
        </p:nvSpPr>
        <p:spPr bwMode="auto">
          <a:xfrm>
            <a:off x="1777722" y="579487"/>
            <a:ext cx="8564398" cy="2225627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9358" name="Group 30"/>
          <p:cNvGrpSpPr>
            <a:grpSpLocks/>
          </p:cNvGrpSpPr>
          <p:nvPr/>
        </p:nvGrpSpPr>
        <p:grpSpPr bwMode="auto">
          <a:xfrm>
            <a:off x="1774825" y="2743919"/>
            <a:ext cx="8567294" cy="3279056"/>
            <a:chOff x="793" y="1525"/>
            <a:chExt cx="4218" cy="1270"/>
          </a:xfrm>
        </p:grpSpPr>
        <p:pic>
          <p:nvPicPr>
            <p:cNvPr id="99356" name="Picture 28" descr="OC, RvS, OB +BRC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68"/>
            <a:stretch>
              <a:fillRect/>
            </a:stretch>
          </p:blipFill>
          <p:spPr bwMode="auto">
            <a:xfrm>
              <a:off x="793" y="1525"/>
              <a:ext cx="4218" cy="12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9357" name="Rectangle 29"/>
            <p:cNvSpPr>
              <a:spLocks noChangeArrowheads="1"/>
            </p:cNvSpPr>
            <p:nvPr/>
          </p:nvSpPr>
          <p:spPr bwMode="auto">
            <a:xfrm>
              <a:off x="3243" y="1706"/>
              <a:ext cx="862" cy="363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9390" name="Text Box 62"/>
          <p:cNvSpPr txBox="1">
            <a:spLocks noChangeArrowheads="1"/>
          </p:cNvSpPr>
          <p:nvPr/>
        </p:nvSpPr>
        <p:spPr bwMode="auto">
          <a:xfrm>
            <a:off x="5231904" y="683986"/>
            <a:ext cx="205697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sz="1600" b="1" dirty="0">
                <a:solidFill>
                  <a:srgbClr val="0000FF"/>
                </a:solidFill>
              </a:rPr>
              <a:t>Prostatakræft celler</a:t>
            </a:r>
          </a:p>
        </p:txBody>
      </p:sp>
      <p:grpSp>
        <p:nvGrpSpPr>
          <p:cNvPr id="287" name="Gruppe 286"/>
          <p:cNvGrpSpPr/>
          <p:nvPr/>
        </p:nvGrpSpPr>
        <p:grpSpPr>
          <a:xfrm>
            <a:off x="4405312" y="3487065"/>
            <a:ext cx="3092472" cy="1519910"/>
            <a:chOff x="2881312" y="3487065"/>
            <a:chExt cx="3092472" cy="1519910"/>
          </a:xfrm>
        </p:grpSpPr>
        <p:sp>
          <p:nvSpPr>
            <p:cNvPr id="99386" name="Freeform 58"/>
            <p:cNvSpPr>
              <a:spLocks/>
            </p:cNvSpPr>
            <p:nvPr/>
          </p:nvSpPr>
          <p:spPr bwMode="auto">
            <a:xfrm>
              <a:off x="2881312" y="3960813"/>
              <a:ext cx="1071894" cy="1046162"/>
            </a:xfrm>
            <a:custGeom>
              <a:avLst/>
              <a:gdLst>
                <a:gd name="T0" fmla="*/ 453 w 453"/>
                <a:gd name="T1" fmla="*/ 0 h 544"/>
                <a:gd name="T2" fmla="*/ 181 w 453"/>
                <a:gd name="T3" fmla="*/ 227 h 544"/>
                <a:gd name="T4" fmla="*/ 0 w 453"/>
                <a:gd name="T5" fmla="*/ 54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3" h="544">
                  <a:moveTo>
                    <a:pt x="453" y="0"/>
                  </a:moveTo>
                  <a:cubicBezTo>
                    <a:pt x="355" y="68"/>
                    <a:pt x="257" y="136"/>
                    <a:pt x="181" y="227"/>
                  </a:cubicBezTo>
                  <a:cubicBezTo>
                    <a:pt x="105" y="318"/>
                    <a:pt x="30" y="491"/>
                    <a:pt x="0" y="544"/>
                  </a:cubicBezTo>
                </a:path>
              </a:pathLst>
            </a:custGeom>
            <a:noFill/>
            <a:ln w="76200" cmpd="sng">
              <a:solidFill>
                <a:srgbClr val="D92805"/>
              </a:solidFill>
              <a:round/>
              <a:headEnd type="none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9428" name="Group 100"/>
            <p:cNvGrpSpPr>
              <a:grpSpLocks/>
            </p:cNvGrpSpPr>
            <p:nvPr/>
          </p:nvGrpSpPr>
          <p:grpSpPr bwMode="auto">
            <a:xfrm>
              <a:off x="3938609" y="3487065"/>
              <a:ext cx="2035175" cy="604837"/>
              <a:chOff x="2472" y="2047"/>
              <a:chExt cx="1282" cy="381"/>
            </a:xfrm>
          </p:grpSpPr>
          <p:sp>
            <p:nvSpPr>
              <p:cNvPr id="99380" name="Oval 52"/>
              <p:cNvSpPr>
                <a:spLocks noChangeArrowheads="1"/>
              </p:cNvSpPr>
              <p:nvPr/>
            </p:nvSpPr>
            <p:spPr bwMode="auto">
              <a:xfrm>
                <a:off x="2472" y="2047"/>
                <a:ext cx="173" cy="222"/>
              </a:xfrm>
              <a:prstGeom prst="ellipse">
                <a:avLst/>
              </a:prstGeom>
              <a:solidFill>
                <a:srgbClr val="D9280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81" name="Oval 53"/>
              <p:cNvSpPr>
                <a:spLocks noChangeArrowheads="1"/>
              </p:cNvSpPr>
              <p:nvPr/>
            </p:nvSpPr>
            <p:spPr bwMode="auto">
              <a:xfrm>
                <a:off x="2517" y="2115"/>
                <a:ext cx="70" cy="9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82" name="Oval 54"/>
              <p:cNvSpPr>
                <a:spLocks noChangeArrowheads="1"/>
              </p:cNvSpPr>
              <p:nvPr/>
            </p:nvSpPr>
            <p:spPr bwMode="auto">
              <a:xfrm>
                <a:off x="2620" y="2206"/>
                <a:ext cx="173" cy="222"/>
              </a:xfrm>
              <a:prstGeom prst="ellipse">
                <a:avLst/>
              </a:prstGeom>
              <a:solidFill>
                <a:srgbClr val="D9280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83" name="Oval 55"/>
              <p:cNvSpPr>
                <a:spLocks noChangeArrowheads="1"/>
              </p:cNvSpPr>
              <p:nvPr/>
            </p:nvSpPr>
            <p:spPr bwMode="auto">
              <a:xfrm>
                <a:off x="2665" y="2251"/>
                <a:ext cx="70" cy="9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92" name="Text Box 64"/>
              <p:cNvSpPr txBox="1">
                <a:spLocks noChangeArrowheads="1"/>
              </p:cNvSpPr>
              <p:nvPr/>
            </p:nvSpPr>
            <p:spPr bwMode="auto">
              <a:xfrm>
                <a:off x="2711" y="2161"/>
                <a:ext cx="1043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da-DK" altLang="da-DK" sz="1200" b="1" dirty="0">
                    <a:solidFill>
                      <a:srgbClr val="D92805"/>
                    </a:solidFill>
                  </a:rPr>
                  <a:t>Præ-osteoklaster</a:t>
                </a:r>
              </a:p>
            </p:txBody>
          </p:sp>
        </p:grpSp>
      </p:grpSp>
      <p:grpSp>
        <p:nvGrpSpPr>
          <p:cNvPr id="99434" name="Group 106"/>
          <p:cNvGrpSpPr>
            <a:grpSpLocks/>
          </p:cNvGrpSpPr>
          <p:nvPr/>
        </p:nvGrpSpPr>
        <p:grpSpPr bwMode="auto">
          <a:xfrm>
            <a:off x="1631950" y="5013325"/>
            <a:ext cx="9036050" cy="1787525"/>
            <a:chOff x="68" y="3158"/>
            <a:chExt cx="5692" cy="1126"/>
          </a:xfrm>
        </p:grpSpPr>
        <p:sp>
          <p:nvSpPr>
            <p:cNvPr id="99418" name="Text Box 90"/>
            <p:cNvSpPr txBox="1">
              <a:spLocks noChangeArrowheads="1"/>
            </p:cNvSpPr>
            <p:nvPr/>
          </p:nvSpPr>
          <p:spPr bwMode="auto">
            <a:xfrm>
              <a:off x="68" y="3838"/>
              <a:ext cx="5692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da-DK" altLang="da-DK" sz="2000" b="1" dirty="0">
                  <a:solidFill>
                    <a:srgbClr val="FFFF00"/>
                  </a:solidFill>
                </a:rPr>
                <a:t>Resultat:</a:t>
              </a:r>
              <a:r>
                <a:rPr lang="da-DK" altLang="da-DK" sz="2000" dirty="0">
                  <a:solidFill>
                    <a:srgbClr val="FFFF00"/>
                  </a:solidFill>
                </a:rPr>
                <a:t>  	</a:t>
              </a:r>
              <a:r>
                <a:rPr lang="da-DK" altLang="da-DK" sz="2000" dirty="0">
                  <a:solidFill>
                    <a:schemeClr val="bg1"/>
                  </a:solidFill>
                </a:rPr>
                <a:t>MERE resorption + MINDRE formation = Lokalt knogletab</a:t>
              </a:r>
            </a:p>
            <a:p>
              <a:pPr algn="l">
                <a:spcBef>
                  <a:spcPts val="0"/>
                </a:spcBef>
              </a:pPr>
              <a:r>
                <a:rPr lang="da-DK" altLang="da-DK" sz="2000" dirty="0">
                  <a:solidFill>
                    <a:schemeClr val="bg1"/>
                  </a:solidFill>
                </a:rPr>
                <a:t>		Vækst af kræftceller pga. osteoklasternes aktivitet</a:t>
              </a:r>
            </a:p>
          </p:txBody>
        </p:sp>
        <p:sp>
          <p:nvSpPr>
            <p:cNvPr id="99420" name="AutoShape 92"/>
            <p:cNvSpPr>
              <a:spLocks noChangeArrowheads="1"/>
            </p:cNvSpPr>
            <p:nvPr/>
          </p:nvSpPr>
          <p:spPr bwMode="auto">
            <a:xfrm>
              <a:off x="385" y="3158"/>
              <a:ext cx="272" cy="544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rgbClr val="D92805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421" name="AutoShape 93"/>
            <p:cNvSpPr>
              <a:spLocks noChangeArrowheads="1"/>
            </p:cNvSpPr>
            <p:nvPr/>
          </p:nvSpPr>
          <p:spPr bwMode="auto">
            <a:xfrm>
              <a:off x="657" y="3158"/>
              <a:ext cx="272" cy="544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rgbClr val="D92805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422" name="AutoShape 94"/>
            <p:cNvSpPr>
              <a:spLocks noChangeArrowheads="1"/>
            </p:cNvSpPr>
            <p:nvPr/>
          </p:nvSpPr>
          <p:spPr bwMode="auto">
            <a:xfrm rot="10800000">
              <a:off x="4059" y="3158"/>
              <a:ext cx="272" cy="544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rgbClr val="D92805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" name="Gruppe 12"/>
          <p:cNvGrpSpPr/>
          <p:nvPr/>
        </p:nvGrpSpPr>
        <p:grpSpPr>
          <a:xfrm>
            <a:off x="6835595" y="714243"/>
            <a:ext cx="1266547" cy="1329420"/>
            <a:chOff x="3744912" y="1177243"/>
            <a:chExt cx="1266547" cy="1329420"/>
          </a:xfrm>
        </p:grpSpPr>
        <p:grpSp>
          <p:nvGrpSpPr>
            <p:cNvPr id="3" name="Gruppe 2"/>
            <p:cNvGrpSpPr/>
            <p:nvPr/>
          </p:nvGrpSpPr>
          <p:grpSpPr>
            <a:xfrm>
              <a:off x="3744912" y="1710198"/>
              <a:ext cx="274638" cy="352425"/>
              <a:chOff x="3744912" y="1710198"/>
              <a:chExt cx="274638" cy="352425"/>
            </a:xfrm>
          </p:grpSpPr>
          <p:sp>
            <p:nvSpPr>
              <p:cNvPr id="99360" name="Oval 32"/>
              <p:cNvSpPr>
                <a:spLocks noChangeArrowheads="1"/>
              </p:cNvSpPr>
              <p:nvPr/>
            </p:nvSpPr>
            <p:spPr bwMode="auto">
              <a:xfrm>
                <a:off x="3744912" y="1710198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64" name="Oval 36"/>
              <p:cNvSpPr>
                <a:spLocks noChangeArrowheads="1"/>
              </p:cNvSpPr>
              <p:nvPr/>
            </p:nvSpPr>
            <p:spPr bwMode="auto">
              <a:xfrm>
                <a:off x="3829049" y="1768936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" name="Gruppe 10"/>
            <p:cNvGrpSpPr/>
            <p:nvPr/>
          </p:nvGrpSpPr>
          <p:grpSpPr>
            <a:xfrm>
              <a:off x="4033837" y="1605423"/>
              <a:ext cx="274638" cy="352425"/>
              <a:chOff x="4033837" y="1638761"/>
              <a:chExt cx="274638" cy="352425"/>
            </a:xfrm>
          </p:grpSpPr>
          <p:sp>
            <p:nvSpPr>
              <p:cNvPr id="99359" name="Oval 31"/>
              <p:cNvSpPr>
                <a:spLocks noChangeArrowheads="1"/>
              </p:cNvSpPr>
              <p:nvPr/>
            </p:nvSpPr>
            <p:spPr bwMode="auto">
              <a:xfrm>
                <a:off x="4033837" y="1638761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65" name="Oval 37"/>
              <p:cNvSpPr>
                <a:spLocks noChangeArrowheads="1"/>
              </p:cNvSpPr>
              <p:nvPr/>
            </p:nvSpPr>
            <p:spPr bwMode="auto">
              <a:xfrm>
                <a:off x="4103687" y="17006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" name="Gruppe 9"/>
            <p:cNvGrpSpPr/>
            <p:nvPr/>
          </p:nvGrpSpPr>
          <p:grpSpPr>
            <a:xfrm>
              <a:off x="4077493" y="1286336"/>
              <a:ext cx="274638" cy="352425"/>
              <a:chOff x="4262437" y="1532398"/>
              <a:chExt cx="274638" cy="352425"/>
            </a:xfrm>
          </p:grpSpPr>
          <p:sp>
            <p:nvSpPr>
              <p:cNvPr id="99363" name="Oval 35"/>
              <p:cNvSpPr>
                <a:spLocks noChangeArrowheads="1"/>
              </p:cNvSpPr>
              <p:nvPr/>
            </p:nvSpPr>
            <p:spPr bwMode="auto">
              <a:xfrm>
                <a:off x="4262437" y="1532398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66" name="Oval 38"/>
              <p:cNvSpPr>
                <a:spLocks noChangeArrowheads="1"/>
              </p:cNvSpPr>
              <p:nvPr/>
            </p:nvSpPr>
            <p:spPr bwMode="auto">
              <a:xfrm>
                <a:off x="4340224" y="1653048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" name="Gruppe 3"/>
            <p:cNvGrpSpPr/>
            <p:nvPr/>
          </p:nvGrpSpPr>
          <p:grpSpPr>
            <a:xfrm>
              <a:off x="3960812" y="1926098"/>
              <a:ext cx="274638" cy="352425"/>
              <a:chOff x="3960812" y="1926098"/>
              <a:chExt cx="274638" cy="352425"/>
            </a:xfrm>
          </p:grpSpPr>
          <p:sp>
            <p:nvSpPr>
              <p:cNvPr id="99361" name="Oval 33"/>
              <p:cNvSpPr>
                <a:spLocks noChangeArrowheads="1"/>
              </p:cNvSpPr>
              <p:nvPr/>
            </p:nvSpPr>
            <p:spPr bwMode="auto">
              <a:xfrm>
                <a:off x="3960812" y="1926098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67" name="Oval 39"/>
              <p:cNvSpPr>
                <a:spLocks noChangeArrowheads="1"/>
              </p:cNvSpPr>
              <p:nvPr/>
            </p:nvSpPr>
            <p:spPr bwMode="auto">
              <a:xfrm>
                <a:off x="4075112" y="1976898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" name="Gruppe 8"/>
            <p:cNvGrpSpPr/>
            <p:nvPr/>
          </p:nvGrpSpPr>
          <p:grpSpPr>
            <a:xfrm>
              <a:off x="4282067" y="1521052"/>
              <a:ext cx="274638" cy="352425"/>
              <a:chOff x="4249737" y="1781636"/>
              <a:chExt cx="274638" cy="352425"/>
            </a:xfrm>
          </p:grpSpPr>
          <p:sp>
            <p:nvSpPr>
              <p:cNvPr id="99362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68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" name="Gruppe 11"/>
            <p:cNvGrpSpPr/>
            <p:nvPr/>
          </p:nvGrpSpPr>
          <p:grpSpPr>
            <a:xfrm>
              <a:off x="3832225" y="1407322"/>
              <a:ext cx="274638" cy="352425"/>
              <a:chOff x="3573462" y="1519698"/>
              <a:chExt cx="274638" cy="352425"/>
            </a:xfrm>
          </p:grpSpPr>
          <p:sp>
            <p:nvSpPr>
              <p:cNvPr id="99369" name="Oval 41"/>
              <p:cNvSpPr>
                <a:spLocks noChangeArrowheads="1"/>
              </p:cNvSpPr>
              <p:nvPr/>
            </p:nvSpPr>
            <p:spPr bwMode="auto">
              <a:xfrm>
                <a:off x="3573462" y="1519698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70" name="Oval 42"/>
              <p:cNvSpPr>
                <a:spLocks noChangeArrowheads="1"/>
              </p:cNvSpPr>
              <p:nvPr/>
            </p:nvSpPr>
            <p:spPr bwMode="auto">
              <a:xfrm>
                <a:off x="3651249" y="1640348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5" name="Gruppe 74"/>
            <p:cNvGrpSpPr/>
            <p:nvPr/>
          </p:nvGrpSpPr>
          <p:grpSpPr>
            <a:xfrm>
              <a:off x="4230688" y="1849664"/>
              <a:ext cx="274638" cy="352425"/>
              <a:chOff x="4249737" y="1781636"/>
              <a:chExt cx="274638" cy="352425"/>
            </a:xfrm>
          </p:grpSpPr>
          <p:sp>
            <p:nvSpPr>
              <p:cNvPr id="76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7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8" name="Gruppe 77"/>
            <p:cNvGrpSpPr/>
            <p:nvPr/>
          </p:nvGrpSpPr>
          <p:grpSpPr>
            <a:xfrm>
              <a:off x="4339947" y="1177243"/>
              <a:ext cx="274638" cy="352425"/>
              <a:chOff x="4249737" y="1781636"/>
              <a:chExt cx="274638" cy="352425"/>
            </a:xfrm>
          </p:grpSpPr>
          <p:sp>
            <p:nvSpPr>
              <p:cNvPr id="79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0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1" name="Gruppe 80"/>
            <p:cNvGrpSpPr/>
            <p:nvPr/>
          </p:nvGrpSpPr>
          <p:grpSpPr>
            <a:xfrm>
              <a:off x="4538384" y="1408724"/>
              <a:ext cx="274638" cy="352425"/>
              <a:chOff x="4249737" y="1781636"/>
              <a:chExt cx="274638" cy="352425"/>
            </a:xfrm>
          </p:grpSpPr>
          <p:sp>
            <p:nvSpPr>
              <p:cNvPr id="82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4" name="Gruppe 83"/>
            <p:cNvGrpSpPr/>
            <p:nvPr/>
          </p:nvGrpSpPr>
          <p:grpSpPr>
            <a:xfrm>
              <a:off x="4488377" y="1740168"/>
              <a:ext cx="274638" cy="352425"/>
              <a:chOff x="4249737" y="1781636"/>
              <a:chExt cx="274638" cy="352425"/>
            </a:xfrm>
          </p:grpSpPr>
          <p:sp>
            <p:nvSpPr>
              <p:cNvPr id="85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6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7" name="Gruppe 86"/>
            <p:cNvGrpSpPr/>
            <p:nvPr/>
          </p:nvGrpSpPr>
          <p:grpSpPr>
            <a:xfrm>
              <a:off x="4413386" y="2055523"/>
              <a:ext cx="274638" cy="352425"/>
              <a:chOff x="4249737" y="1781636"/>
              <a:chExt cx="274638" cy="352425"/>
            </a:xfrm>
          </p:grpSpPr>
          <p:sp>
            <p:nvSpPr>
              <p:cNvPr id="88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0" name="Gruppe 89"/>
            <p:cNvGrpSpPr/>
            <p:nvPr/>
          </p:nvGrpSpPr>
          <p:grpSpPr>
            <a:xfrm>
              <a:off x="4148931" y="2154238"/>
              <a:ext cx="274638" cy="352425"/>
              <a:chOff x="4249737" y="1781636"/>
              <a:chExt cx="274638" cy="352425"/>
            </a:xfrm>
          </p:grpSpPr>
          <p:sp>
            <p:nvSpPr>
              <p:cNvPr id="91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3" name="Gruppe 92"/>
            <p:cNvGrpSpPr/>
            <p:nvPr/>
          </p:nvGrpSpPr>
          <p:grpSpPr>
            <a:xfrm>
              <a:off x="4736821" y="1624473"/>
              <a:ext cx="274638" cy="352425"/>
              <a:chOff x="4249737" y="1781636"/>
              <a:chExt cx="274638" cy="352425"/>
            </a:xfrm>
          </p:grpSpPr>
          <p:sp>
            <p:nvSpPr>
              <p:cNvPr id="94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5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6" name="Gruppe 95"/>
            <p:cNvGrpSpPr/>
            <p:nvPr/>
          </p:nvGrpSpPr>
          <p:grpSpPr>
            <a:xfrm>
              <a:off x="4671215" y="1969841"/>
              <a:ext cx="274638" cy="352425"/>
              <a:chOff x="4249737" y="1781636"/>
              <a:chExt cx="274638" cy="352425"/>
            </a:xfrm>
          </p:grpSpPr>
          <p:sp>
            <p:nvSpPr>
              <p:cNvPr id="97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8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16" name="Oval 33"/>
          <p:cNvSpPr>
            <a:spLocks noChangeArrowheads="1"/>
          </p:cNvSpPr>
          <p:nvPr/>
        </p:nvSpPr>
        <p:spPr bwMode="auto">
          <a:xfrm>
            <a:off x="6891052" y="1540752"/>
            <a:ext cx="274638" cy="352425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" name="Oval 39"/>
          <p:cNvSpPr>
            <a:spLocks noChangeArrowheads="1"/>
          </p:cNvSpPr>
          <p:nvPr/>
        </p:nvSpPr>
        <p:spPr bwMode="auto">
          <a:xfrm>
            <a:off x="7005353" y="1591551"/>
            <a:ext cx="111125" cy="1539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94" name="Gruppe 193"/>
          <p:cNvGrpSpPr/>
          <p:nvPr/>
        </p:nvGrpSpPr>
        <p:grpSpPr>
          <a:xfrm>
            <a:off x="4583833" y="781950"/>
            <a:ext cx="1266547" cy="1329420"/>
            <a:chOff x="3744912" y="1177243"/>
            <a:chExt cx="1266547" cy="1329420"/>
          </a:xfrm>
        </p:grpSpPr>
        <p:grpSp>
          <p:nvGrpSpPr>
            <p:cNvPr id="195" name="Gruppe 194"/>
            <p:cNvGrpSpPr/>
            <p:nvPr/>
          </p:nvGrpSpPr>
          <p:grpSpPr>
            <a:xfrm>
              <a:off x="3744912" y="1710198"/>
              <a:ext cx="274638" cy="352425"/>
              <a:chOff x="3744912" y="1710198"/>
              <a:chExt cx="274638" cy="352425"/>
            </a:xfrm>
          </p:grpSpPr>
          <p:sp>
            <p:nvSpPr>
              <p:cNvPr id="235" name="Oval 32"/>
              <p:cNvSpPr>
                <a:spLocks noChangeArrowheads="1"/>
              </p:cNvSpPr>
              <p:nvPr/>
            </p:nvSpPr>
            <p:spPr bwMode="auto">
              <a:xfrm>
                <a:off x="3744912" y="1710198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" name="Oval 36"/>
              <p:cNvSpPr>
                <a:spLocks noChangeArrowheads="1"/>
              </p:cNvSpPr>
              <p:nvPr/>
            </p:nvSpPr>
            <p:spPr bwMode="auto">
              <a:xfrm>
                <a:off x="3829049" y="1768936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6" name="Gruppe 195"/>
            <p:cNvGrpSpPr/>
            <p:nvPr/>
          </p:nvGrpSpPr>
          <p:grpSpPr>
            <a:xfrm>
              <a:off x="4033837" y="1605423"/>
              <a:ext cx="274638" cy="352425"/>
              <a:chOff x="4033837" y="1638761"/>
              <a:chExt cx="274638" cy="352425"/>
            </a:xfrm>
          </p:grpSpPr>
          <p:sp>
            <p:nvSpPr>
              <p:cNvPr id="233" name="Oval 31"/>
              <p:cNvSpPr>
                <a:spLocks noChangeArrowheads="1"/>
              </p:cNvSpPr>
              <p:nvPr/>
            </p:nvSpPr>
            <p:spPr bwMode="auto">
              <a:xfrm>
                <a:off x="4033837" y="1638761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4" name="Oval 37"/>
              <p:cNvSpPr>
                <a:spLocks noChangeArrowheads="1"/>
              </p:cNvSpPr>
              <p:nvPr/>
            </p:nvSpPr>
            <p:spPr bwMode="auto">
              <a:xfrm>
                <a:off x="4103687" y="17006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7" name="Gruppe 196"/>
            <p:cNvGrpSpPr/>
            <p:nvPr/>
          </p:nvGrpSpPr>
          <p:grpSpPr>
            <a:xfrm>
              <a:off x="4077493" y="1286336"/>
              <a:ext cx="274638" cy="352425"/>
              <a:chOff x="4262437" y="1532398"/>
              <a:chExt cx="274638" cy="352425"/>
            </a:xfrm>
          </p:grpSpPr>
          <p:sp>
            <p:nvSpPr>
              <p:cNvPr id="231" name="Oval 35"/>
              <p:cNvSpPr>
                <a:spLocks noChangeArrowheads="1"/>
              </p:cNvSpPr>
              <p:nvPr/>
            </p:nvSpPr>
            <p:spPr bwMode="auto">
              <a:xfrm>
                <a:off x="4262437" y="1532398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2" name="Oval 38"/>
              <p:cNvSpPr>
                <a:spLocks noChangeArrowheads="1"/>
              </p:cNvSpPr>
              <p:nvPr/>
            </p:nvSpPr>
            <p:spPr bwMode="auto">
              <a:xfrm>
                <a:off x="4340224" y="1653048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8" name="Gruppe 197"/>
            <p:cNvGrpSpPr/>
            <p:nvPr/>
          </p:nvGrpSpPr>
          <p:grpSpPr>
            <a:xfrm>
              <a:off x="3960812" y="1926098"/>
              <a:ext cx="274638" cy="352425"/>
              <a:chOff x="3960812" y="1926098"/>
              <a:chExt cx="274638" cy="352425"/>
            </a:xfrm>
          </p:grpSpPr>
          <p:sp>
            <p:nvSpPr>
              <p:cNvPr id="229" name="Oval 33"/>
              <p:cNvSpPr>
                <a:spLocks noChangeArrowheads="1"/>
              </p:cNvSpPr>
              <p:nvPr/>
            </p:nvSpPr>
            <p:spPr bwMode="auto">
              <a:xfrm>
                <a:off x="3960812" y="1926098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0" name="Oval 39"/>
              <p:cNvSpPr>
                <a:spLocks noChangeArrowheads="1"/>
              </p:cNvSpPr>
              <p:nvPr/>
            </p:nvSpPr>
            <p:spPr bwMode="auto">
              <a:xfrm>
                <a:off x="4075112" y="1976898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9" name="Gruppe 198"/>
            <p:cNvGrpSpPr/>
            <p:nvPr/>
          </p:nvGrpSpPr>
          <p:grpSpPr>
            <a:xfrm>
              <a:off x="4282067" y="1521052"/>
              <a:ext cx="274638" cy="352425"/>
              <a:chOff x="4249737" y="1781636"/>
              <a:chExt cx="274638" cy="352425"/>
            </a:xfrm>
          </p:grpSpPr>
          <p:sp>
            <p:nvSpPr>
              <p:cNvPr id="227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8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0" name="Gruppe 199"/>
            <p:cNvGrpSpPr/>
            <p:nvPr/>
          </p:nvGrpSpPr>
          <p:grpSpPr>
            <a:xfrm>
              <a:off x="3832225" y="1407322"/>
              <a:ext cx="274638" cy="352425"/>
              <a:chOff x="3573462" y="1519698"/>
              <a:chExt cx="274638" cy="352425"/>
            </a:xfrm>
          </p:grpSpPr>
          <p:sp>
            <p:nvSpPr>
              <p:cNvPr id="225" name="Oval 41"/>
              <p:cNvSpPr>
                <a:spLocks noChangeArrowheads="1"/>
              </p:cNvSpPr>
              <p:nvPr/>
            </p:nvSpPr>
            <p:spPr bwMode="auto">
              <a:xfrm>
                <a:off x="3573462" y="1519698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6" name="Oval 42"/>
              <p:cNvSpPr>
                <a:spLocks noChangeArrowheads="1"/>
              </p:cNvSpPr>
              <p:nvPr/>
            </p:nvSpPr>
            <p:spPr bwMode="auto">
              <a:xfrm>
                <a:off x="3651249" y="1640348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1" name="Gruppe 200"/>
            <p:cNvGrpSpPr/>
            <p:nvPr/>
          </p:nvGrpSpPr>
          <p:grpSpPr>
            <a:xfrm>
              <a:off x="4230688" y="1849664"/>
              <a:ext cx="274638" cy="352425"/>
              <a:chOff x="4249737" y="1781636"/>
              <a:chExt cx="274638" cy="352425"/>
            </a:xfrm>
          </p:grpSpPr>
          <p:sp>
            <p:nvSpPr>
              <p:cNvPr id="223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4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2" name="Gruppe 201"/>
            <p:cNvGrpSpPr/>
            <p:nvPr/>
          </p:nvGrpSpPr>
          <p:grpSpPr>
            <a:xfrm>
              <a:off x="4339947" y="1177243"/>
              <a:ext cx="274638" cy="352425"/>
              <a:chOff x="4249737" y="1781636"/>
              <a:chExt cx="274638" cy="352425"/>
            </a:xfrm>
          </p:grpSpPr>
          <p:sp>
            <p:nvSpPr>
              <p:cNvPr id="221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2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3" name="Gruppe 202"/>
            <p:cNvGrpSpPr/>
            <p:nvPr/>
          </p:nvGrpSpPr>
          <p:grpSpPr>
            <a:xfrm>
              <a:off x="4538384" y="1408724"/>
              <a:ext cx="274638" cy="352425"/>
              <a:chOff x="4249737" y="1781636"/>
              <a:chExt cx="274638" cy="352425"/>
            </a:xfrm>
          </p:grpSpPr>
          <p:sp>
            <p:nvSpPr>
              <p:cNvPr id="219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0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4" name="Gruppe 203"/>
            <p:cNvGrpSpPr/>
            <p:nvPr/>
          </p:nvGrpSpPr>
          <p:grpSpPr>
            <a:xfrm>
              <a:off x="4488377" y="1740168"/>
              <a:ext cx="274638" cy="352425"/>
              <a:chOff x="4249737" y="1781636"/>
              <a:chExt cx="274638" cy="352425"/>
            </a:xfrm>
          </p:grpSpPr>
          <p:sp>
            <p:nvSpPr>
              <p:cNvPr id="217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8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5" name="Gruppe 204"/>
            <p:cNvGrpSpPr/>
            <p:nvPr/>
          </p:nvGrpSpPr>
          <p:grpSpPr>
            <a:xfrm>
              <a:off x="4413386" y="2055523"/>
              <a:ext cx="274638" cy="352425"/>
              <a:chOff x="4249737" y="1781636"/>
              <a:chExt cx="274638" cy="352425"/>
            </a:xfrm>
          </p:grpSpPr>
          <p:sp>
            <p:nvSpPr>
              <p:cNvPr id="215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6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6" name="Gruppe 205"/>
            <p:cNvGrpSpPr/>
            <p:nvPr/>
          </p:nvGrpSpPr>
          <p:grpSpPr>
            <a:xfrm>
              <a:off x="4148931" y="2154238"/>
              <a:ext cx="274638" cy="352425"/>
              <a:chOff x="4249737" y="1781636"/>
              <a:chExt cx="274638" cy="352425"/>
            </a:xfrm>
          </p:grpSpPr>
          <p:sp>
            <p:nvSpPr>
              <p:cNvPr id="213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4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7" name="Gruppe 206"/>
            <p:cNvGrpSpPr/>
            <p:nvPr/>
          </p:nvGrpSpPr>
          <p:grpSpPr>
            <a:xfrm>
              <a:off x="4736821" y="1624473"/>
              <a:ext cx="274638" cy="352425"/>
              <a:chOff x="4249737" y="1781636"/>
              <a:chExt cx="274638" cy="352425"/>
            </a:xfrm>
          </p:grpSpPr>
          <p:sp>
            <p:nvSpPr>
              <p:cNvPr id="211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2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8" name="Gruppe 207"/>
            <p:cNvGrpSpPr/>
            <p:nvPr/>
          </p:nvGrpSpPr>
          <p:grpSpPr>
            <a:xfrm>
              <a:off x="4671215" y="1969841"/>
              <a:ext cx="274638" cy="352425"/>
              <a:chOff x="4249737" y="1781636"/>
              <a:chExt cx="274638" cy="352425"/>
            </a:xfrm>
          </p:grpSpPr>
          <p:sp>
            <p:nvSpPr>
              <p:cNvPr id="209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49" name="Oval 33"/>
          <p:cNvSpPr>
            <a:spLocks noChangeArrowheads="1"/>
          </p:cNvSpPr>
          <p:nvPr/>
        </p:nvSpPr>
        <p:spPr bwMode="auto">
          <a:xfrm>
            <a:off x="4639290" y="1608459"/>
            <a:ext cx="274638" cy="352425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0" name="Oval 39"/>
          <p:cNvSpPr>
            <a:spLocks noChangeArrowheads="1"/>
          </p:cNvSpPr>
          <p:nvPr/>
        </p:nvSpPr>
        <p:spPr bwMode="auto">
          <a:xfrm>
            <a:off x="4753591" y="1659258"/>
            <a:ext cx="111125" cy="1539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" name="Gruppe 5"/>
          <p:cNvGrpSpPr/>
          <p:nvPr/>
        </p:nvGrpSpPr>
        <p:grpSpPr>
          <a:xfrm>
            <a:off x="4245102" y="552741"/>
            <a:ext cx="4007178" cy="1544270"/>
            <a:chOff x="2721102" y="718242"/>
            <a:chExt cx="4007178" cy="1544270"/>
          </a:xfrm>
        </p:grpSpPr>
        <p:grpSp>
          <p:nvGrpSpPr>
            <p:cNvPr id="14" name="Gruppe 13"/>
            <p:cNvGrpSpPr/>
            <p:nvPr/>
          </p:nvGrpSpPr>
          <p:grpSpPr>
            <a:xfrm>
              <a:off x="5388639" y="902676"/>
              <a:ext cx="735529" cy="86716"/>
              <a:chOff x="3700595" y="986437"/>
              <a:chExt cx="735529" cy="86716"/>
            </a:xfrm>
          </p:grpSpPr>
          <p:sp>
            <p:nvSpPr>
              <p:cNvPr id="99372" name="Oval 44"/>
              <p:cNvSpPr>
                <a:spLocks noChangeArrowheads="1"/>
              </p:cNvSpPr>
              <p:nvPr/>
            </p:nvSpPr>
            <p:spPr bwMode="auto">
              <a:xfrm rot="20381794">
                <a:off x="3700595" y="986437"/>
                <a:ext cx="735529" cy="86716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73" name="Oval 45"/>
              <p:cNvSpPr>
                <a:spLocks noChangeArrowheads="1"/>
              </p:cNvSpPr>
              <p:nvPr/>
            </p:nvSpPr>
            <p:spPr bwMode="auto">
              <a:xfrm>
                <a:off x="4028323" y="996746"/>
                <a:ext cx="128016" cy="5099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1" name="Gruppe 100"/>
            <p:cNvGrpSpPr/>
            <p:nvPr/>
          </p:nvGrpSpPr>
          <p:grpSpPr>
            <a:xfrm rot="4216684">
              <a:off x="5965623" y="1042649"/>
              <a:ext cx="735529" cy="86716"/>
              <a:chOff x="3700595" y="986437"/>
              <a:chExt cx="735529" cy="86716"/>
            </a:xfrm>
          </p:grpSpPr>
          <p:sp>
            <p:nvSpPr>
              <p:cNvPr id="102" name="Oval 44"/>
              <p:cNvSpPr>
                <a:spLocks noChangeArrowheads="1"/>
              </p:cNvSpPr>
              <p:nvPr/>
            </p:nvSpPr>
            <p:spPr bwMode="auto">
              <a:xfrm rot="20381794">
                <a:off x="3700595" y="986437"/>
                <a:ext cx="735529" cy="86716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" name="Oval 45"/>
              <p:cNvSpPr>
                <a:spLocks noChangeArrowheads="1"/>
              </p:cNvSpPr>
              <p:nvPr/>
            </p:nvSpPr>
            <p:spPr bwMode="auto">
              <a:xfrm>
                <a:off x="4028323" y="996746"/>
                <a:ext cx="128016" cy="5099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4" name="Gruppe 103"/>
            <p:cNvGrpSpPr/>
            <p:nvPr/>
          </p:nvGrpSpPr>
          <p:grpSpPr>
            <a:xfrm rot="6031946">
              <a:off x="6254623" y="1585242"/>
              <a:ext cx="735529" cy="86716"/>
              <a:chOff x="3700595" y="986437"/>
              <a:chExt cx="735529" cy="86716"/>
            </a:xfrm>
          </p:grpSpPr>
          <p:sp>
            <p:nvSpPr>
              <p:cNvPr id="105" name="Oval 44"/>
              <p:cNvSpPr>
                <a:spLocks noChangeArrowheads="1"/>
              </p:cNvSpPr>
              <p:nvPr/>
            </p:nvSpPr>
            <p:spPr bwMode="auto">
              <a:xfrm rot="20381794">
                <a:off x="3700595" y="986437"/>
                <a:ext cx="735529" cy="86716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6" name="Oval 45"/>
              <p:cNvSpPr>
                <a:spLocks noChangeArrowheads="1"/>
              </p:cNvSpPr>
              <p:nvPr/>
            </p:nvSpPr>
            <p:spPr bwMode="auto">
              <a:xfrm>
                <a:off x="4028323" y="996746"/>
                <a:ext cx="128016" cy="5099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7" name="Gruppe 106"/>
            <p:cNvGrpSpPr/>
            <p:nvPr/>
          </p:nvGrpSpPr>
          <p:grpSpPr>
            <a:xfrm rot="10451465">
              <a:off x="5992751" y="2042479"/>
              <a:ext cx="735529" cy="86716"/>
              <a:chOff x="3700595" y="986437"/>
              <a:chExt cx="735529" cy="86716"/>
            </a:xfrm>
          </p:grpSpPr>
          <p:sp>
            <p:nvSpPr>
              <p:cNvPr id="108" name="Oval 44"/>
              <p:cNvSpPr>
                <a:spLocks noChangeArrowheads="1"/>
              </p:cNvSpPr>
              <p:nvPr/>
            </p:nvSpPr>
            <p:spPr bwMode="auto">
              <a:xfrm rot="20381794">
                <a:off x="3700595" y="986437"/>
                <a:ext cx="735529" cy="86716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9" name="Oval 45"/>
              <p:cNvSpPr>
                <a:spLocks noChangeArrowheads="1"/>
              </p:cNvSpPr>
              <p:nvPr/>
            </p:nvSpPr>
            <p:spPr bwMode="auto">
              <a:xfrm>
                <a:off x="4028323" y="996746"/>
                <a:ext cx="128016" cy="5099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0" name="Gruppe 109"/>
            <p:cNvGrpSpPr/>
            <p:nvPr/>
          </p:nvGrpSpPr>
          <p:grpSpPr>
            <a:xfrm rot="12968793">
              <a:off x="5325875" y="2124842"/>
              <a:ext cx="735529" cy="86716"/>
              <a:chOff x="3700595" y="986437"/>
              <a:chExt cx="735529" cy="86716"/>
            </a:xfrm>
          </p:grpSpPr>
          <p:sp>
            <p:nvSpPr>
              <p:cNvPr id="111" name="Oval 44"/>
              <p:cNvSpPr>
                <a:spLocks noChangeArrowheads="1"/>
              </p:cNvSpPr>
              <p:nvPr/>
            </p:nvSpPr>
            <p:spPr bwMode="auto">
              <a:xfrm rot="20381794">
                <a:off x="3700595" y="986437"/>
                <a:ext cx="735529" cy="86716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2" name="Oval 45"/>
              <p:cNvSpPr>
                <a:spLocks noChangeArrowheads="1"/>
              </p:cNvSpPr>
              <p:nvPr/>
            </p:nvSpPr>
            <p:spPr bwMode="auto">
              <a:xfrm>
                <a:off x="4028323" y="996746"/>
                <a:ext cx="128016" cy="5099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3" name="Gruppe 112"/>
            <p:cNvGrpSpPr/>
            <p:nvPr/>
          </p:nvGrpSpPr>
          <p:grpSpPr>
            <a:xfrm rot="16884906">
              <a:off x="4910641" y="1694836"/>
              <a:ext cx="735529" cy="86716"/>
              <a:chOff x="3700595" y="986437"/>
              <a:chExt cx="735529" cy="86716"/>
            </a:xfrm>
          </p:grpSpPr>
          <p:sp>
            <p:nvSpPr>
              <p:cNvPr id="114" name="Oval 44"/>
              <p:cNvSpPr>
                <a:spLocks noChangeArrowheads="1"/>
              </p:cNvSpPr>
              <p:nvPr/>
            </p:nvSpPr>
            <p:spPr bwMode="auto">
              <a:xfrm rot="20381794">
                <a:off x="3700595" y="986437"/>
                <a:ext cx="735529" cy="86716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5" name="Oval 45"/>
              <p:cNvSpPr>
                <a:spLocks noChangeArrowheads="1"/>
              </p:cNvSpPr>
              <p:nvPr/>
            </p:nvSpPr>
            <p:spPr bwMode="auto">
              <a:xfrm>
                <a:off x="4028323" y="996746"/>
                <a:ext cx="128016" cy="5099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8" name="Gruppe 117"/>
            <p:cNvGrpSpPr/>
            <p:nvPr/>
          </p:nvGrpSpPr>
          <p:grpSpPr>
            <a:xfrm rot="19299443">
              <a:off x="4994317" y="1167519"/>
              <a:ext cx="735529" cy="86716"/>
              <a:chOff x="3700595" y="986437"/>
              <a:chExt cx="735529" cy="86716"/>
            </a:xfrm>
          </p:grpSpPr>
          <p:sp>
            <p:nvSpPr>
              <p:cNvPr id="119" name="Oval 44"/>
              <p:cNvSpPr>
                <a:spLocks noChangeArrowheads="1"/>
              </p:cNvSpPr>
              <p:nvPr/>
            </p:nvSpPr>
            <p:spPr bwMode="auto">
              <a:xfrm rot="20381794">
                <a:off x="3700595" y="986437"/>
                <a:ext cx="735529" cy="86716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0" name="Oval 45"/>
              <p:cNvSpPr>
                <a:spLocks noChangeArrowheads="1"/>
              </p:cNvSpPr>
              <p:nvPr/>
            </p:nvSpPr>
            <p:spPr bwMode="auto">
              <a:xfrm>
                <a:off x="4028323" y="996746"/>
                <a:ext cx="128016" cy="5099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1" name="Gruppe 190"/>
            <p:cNvGrpSpPr/>
            <p:nvPr/>
          </p:nvGrpSpPr>
          <p:grpSpPr>
            <a:xfrm>
              <a:off x="3123314" y="970383"/>
              <a:ext cx="735529" cy="86716"/>
              <a:chOff x="3700595" y="986437"/>
              <a:chExt cx="735529" cy="86716"/>
            </a:xfrm>
          </p:grpSpPr>
          <p:sp>
            <p:nvSpPr>
              <p:cNvPr id="192" name="Oval 44"/>
              <p:cNvSpPr>
                <a:spLocks noChangeArrowheads="1"/>
              </p:cNvSpPr>
              <p:nvPr/>
            </p:nvSpPr>
            <p:spPr bwMode="auto">
              <a:xfrm rot="20381794">
                <a:off x="3700595" y="986437"/>
                <a:ext cx="735529" cy="86716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3" name="Oval 45"/>
              <p:cNvSpPr>
                <a:spLocks noChangeArrowheads="1"/>
              </p:cNvSpPr>
              <p:nvPr/>
            </p:nvSpPr>
            <p:spPr bwMode="auto">
              <a:xfrm>
                <a:off x="4028323" y="996746"/>
                <a:ext cx="128016" cy="5099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37" name="Gruppe 236"/>
            <p:cNvGrpSpPr/>
            <p:nvPr/>
          </p:nvGrpSpPr>
          <p:grpSpPr>
            <a:xfrm rot="4216684">
              <a:off x="3700298" y="1110356"/>
              <a:ext cx="735529" cy="86716"/>
              <a:chOff x="3700595" y="986437"/>
              <a:chExt cx="735529" cy="86716"/>
            </a:xfrm>
          </p:grpSpPr>
          <p:sp>
            <p:nvSpPr>
              <p:cNvPr id="238" name="Oval 44"/>
              <p:cNvSpPr>
                <a:spLocks noChangeArrowheads="1"/>
              </p:cNvSpPr>
              <p:nvPr/>
            </p:nvSpPr>
            <p:spPr bwMode="auto">
              <a:xfrm rot="20381794">
                <a:off x="3700595" y="986437"/>
                <a:ext cx="735529" cy="86716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9" name="Oval 45"/>
              <p:cNvSpPr>
                <a:spLocks noChangeArrowheads="1"/>
              </p:cNvSpPr>
              <p:nvPr/>
            </p:nvSpPr>
            <p:spPr bwMode="auto">
              <a:xfrm>
                <a:off x="4028323" y="996746"/>
                <a:ext cx="128016" cy="5099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40" name="Gruppe 239"/>
            <p:cNvGrpSpPr/>
            <p:nvPr/>
          </p:nvGrpSpPr>
          <p:grpSpPr>
            <a:xfrm rot="6031946">
              <a:off x="3989298" y="1652949"/>
              <a:ext cx="735529" cy="86716"/>
              <a:chOff x="3700595" y="986437"/>
              <a:chExt cx="735529" cy="86716"/>
            </a:xfrm>
          </p:grpSpPr>
          <p:sp>
            <p:nvSpPr>
              <p:cNvPr id="241" name="Oval 44"/>
              <p:cNvSpPr>
                <a:spLocks noChangeArrowheads="1"/>
              </p:cNvSpPr>
              <p:nvPr/>
            </p:nvSpPr>
            <p:spPr bwMode="auto">
              <a:xfrm rot="20381794">
                <a:off x="3700595" y="986437"/>
                <a:ext cx="735529" cy="86716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2" name="Oval 45"/>
              <p:cNvSpPr>
                <a:spLocks noChangeArrowheads="1"/>
              </p:cNvSpPr>
              <p:nvPr/>
            </p:nvSpPr>
            <p:spPr bwMode="auto">
              <a:xfrm>
                <a:off x="4028323" y="996746"/>
                <a:ext cx="128016" cy="5099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43" name="Gruppe 242"/>
            <p:cNvGrpSpPr/>
            <p:nvPr/>
          </p:nvGrpSpPr>
          <p:grpSpPr>
            <a:xfrm rot="10451465">
              <a:off x="3727426" y="2110186"/>
              <a:ext cx="735529" cy="86716"/>
              <a:chOff x="3700595" y="986437"/>
              <a:chExt cx="735529" cy="86716"/>
            </a:xfrm>
          </p:grpSpPr>
          <p:sp>
            <p:nvSpPr>
              <p:cNvPr id="244" name="Oval 44"/>
              <p:cNvSpPr>
                <a:spLocks noChangeArrowheads="1"/>
              </p:cNvSpPr>
              <p:nvPr/>
            </p:nvSpPr>
            <p:spPr bwMode="auto">
              <a:xfrm rot="20381794">
                <a:off x="3700595" y="986437"/>
                <a:ext cx="735529" cy="86716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5" name="Oval 45"/>
              <p:cNvSpPr>
                <a:spLocks noChangeArrowheads="1"/>
              </p:cNvSpPr>
              <p:nvPr/>
            </p:nvSpPr>
            <p:spPr bwMode="auto">
              <a:xfrm>
                <a:off x="4028323" y="996746"/>
                <a:ext cx="128016" cy="5099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46" name="Gruppe 245"/>
            <p:cNvGrpSpPr/>
            <p:nvPr/>
          </p:nvGrpSpPr>
          <p:grpSpPr>
            <a:xfrm rot="16884906">
              <a:off x="2658403" y="1722435"/>
              <a:ext cx="735529" cy="86716"/>
              <a:chOff x="3700595" y="986437"/>
              <a:chExt cx="735529" cy="86716"/>
            </a:xfrm>
          </p:grpSpPr>
          <p:sp>
            <p:nvSpPr>
              <p:cNvPr id="247" name="Oval 44"/>
              <p:cNvSpPr>
                <a:spLocks noChangeArrowheads="1"/>
              </p:cNvSpPr>
              <p:nvPr/>
            </p:nvSpPr>
            <p:spPr bwMode="auto">
              <a:xfrm rot="20381794">
                <a:off x="3700595" y="986437"/>
                <a:ext cx="735529" cy="86716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8" name="Oval 45"/>
              <p:cNvSpPr>
                <a:spLocks noChangeArrowheads="1"/>
              </p:cNvSpPr>
              <p:nvPr/>
            </p:nvSpPr>
            <p:spPr bwMode="auto">
              <a:xfrm>
                <a:off x="4028323" y="996746"/>
                <a:ext cx="128016" cy="5099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52" name="Gruppe 251"/>
            <p:cNvGrpSpPr/>
            <p:nvPr/>
          </p:nvGrpSpPr>
          <p:grpSpPr>
            <a:xfrm rot="19299443">
              <a:off x="2721102" y="1250483"/>
              <a:ext cx="735529" cy="86716"/>
              <a:chOff x="3700595" y="986437"/>
              <a:chExt cx="735529" cy="86716"/>
            </a:xfrm>
          </p:grpSpPr>
          <p:sp>
            <p:nvSpPr>
              <p:cNvPr id="253" name="Oval 44"/>
              <p:cNvSpPr>
                <a:spLocks noChangeArrowheads="1"/>
              </p:cNvSpPr>
              <p:nvPr/>
            </p:nvSpPr>
            <p:spPr bwMode="auto">
              <a:xfrm rot="20381794">
                <a:off x="3700595" y="986437"/>
                <a:ext cx="735529" cy="86716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4" name="Oval 45"/>
              <p:cNvSpPr>
                <a:spLocks noChangeArrowheads="1"/>
              </p:cNvSpPr>
              <p:nvPr/>
            </p:nvSpPr>
            <p:spPr bwMode="auto">
              <a:xfrm>
                <a:off x="4028323" y="996746"/>
                <a:ext cx="128016" cy="5099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55" name="Gruppe 254"/>
            <p:cNvGrpSpPr/>
            <p:nvPr/>
          </p:nvGrpSpPr>
          <p:grpSpPr>
            <a:xfrm rot="12968793">
              <a:off x="3035987" y="2175796"/>
              <a:ext cx="735529" cy="86716"/>
              <a:chOff x="3700595" y="986437"/>
              <a:chExt cx="735529" cy="86716"/>
            </a:xfrm>
          </p:grpSpPr>
          <p:sp>
            <p:nvSpPr>
              <p:cNvPr id="256" name="Oval 44"/>
              <p:cNvSpPr>
                <a:spLocks noChangeArrowheads="1"/>
              </p:cNvSpPr>
              <p:nvPr/>
            </p:nvSpPr>
            <p:spPr bwMode="auto">
              <a:xfrm rot="20381794">
                <a:off x="3700595" y="986437"/>
                <a:ext cx="735529" cy="86716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7" name="Oval 45"/>
              <p:cNvSpPr>
                <a:spLocks noChangeArrowheads="1"/>
              </p:cNvSpPr>
              <p:nvPr/>
            </p:nvSpPr>
            <p:spPr bwMode="auto">
              <a:xfrm>
                <a:off x="4028323" y="996746"/>
                <a:ext cx="128016" cy="5099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cxnSp>
        <p:nvCxnSpPr>
          <p:cNvPr id="19" name="Lige pilforbindelse 18"/>
          <p:cNvCxnSpPr>
            <a:endCxn id="99369" idx="2"/>
          </p:cNvCxnSpPr>
          <p:nvPr/>
        </p:nvCxnSpPr>
        <p:spPr bwMode="auto">
          <a:xfrm>
            <a:off x="6553813" y="1097975"/>
            <a:ext cx="369095" cy="2256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2" name="Lige pilforbindelse 261"/>
          <p:cNvCxnSpPr/>
          <p:nvPr/>
        </p:nvCxnSpPr>
        <p:spPr bwMode="auto">
          <a:xfrm flipH="1">
            <a:off x="5637234" y="1116789"/>
            <a:ext cx="331268" cy="5903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85" name="Gruppe 284"/>
          <p:cNvGrpSpPr/>
          <p:nvPr/>
        </p:nvGrpSpPr>
        <p:grpSpPr>
          <a:xfrm>
            <a:off x="4590442" y="811355"/>
            <a:ext cx="3479632" cy="1232222"/>
            <a:chOff x="3066442" y="976857"/>
            <a:chExt cx="3479632" cy="1232222"/>
          </a:xfrm>
        </p:grpSpPr>
        <p:sp>
          <p:nvSpPr>
            <p:cNvPr id="99396" name="Text Box 68"/>
            <p:cNvSpPr txBox="1">
              <a:spLocks noChangeArrowheads="1"/>
            </p:cNvSpPr>
            <p:nvPr/>
          </p:nvSpPr>
          <p:spPr bwMode="auto">
            <a:xfrm>
              <a:off x="5580072" y="1296109"/>
              <a:ext cx="768513" cy="461665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a-DK" altLang="da-DK" sz="1200" b="1" dirty="0" err="1">
                  <a:solidFill>
                    <a:srgbClr val="0000FF"/>
                  </a:solidFill>
                </a:rPr>
                <a:t>PTHrP</a:t>
              </a:r>
              <a:r>
                <a:rPr lang="da-DK" altLang="da-DK" sz="1200" b="1" dirty="0">
                  <a:solidFill>
                    <a:srgbClr val="0000FF"/>
                  </a:solidFill>
                </a:rPr>
                <a:t> …</a:t>
              </a:r>
              <a:endParaRPr lang="el-GR" altLang="da-DK" sz="1200" b="1" dirty="0">
                <a:solidFill>
                  <a:srgbClr val="0000FF"/>
                </a:solidFill>
                <a:cs typeface="Arial" charset="0"/>
              </a:endParaRPr>
            </a:p>
          </p:txBody>
        </p:sp>
        <p:sp>
          <p:nvSpPr>
            <p:cNvPr id="251" name="Text Box 68"/>
            <p:cNvSpPr txBox="1">
              <a:spLocks noChangeArrowheads="1"/>
            </p:cNvSpPr>
            <p:nvPr/>
          </p:nvSpPr>
          <p:spPr bwMode="auto">
            <a:xfrm>
              <a:off x="3314747" y="1363816"/>
              <a:ext cx="768513" cy="461665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a-DK" altLang="da-DK" sz="1200" b="1" dirty="0" err="1">
                  <a:solidFill>
                    <a:srgbClr val="0000FF"/>
                  </a:solidFill>
                </a:rPr>
                <a:t>PTHrP</a:t>
              </a:r>
              <a:r>
                <a:rPr lang="da-DK" altLang="da-DK" sz="1200" b="1" dirty="0">
                  <a:solidFill>
                    <a:srgbClr val="0000FF"/>
                  </a:solidFill>
                </a:rPr>
                <a:t> …</a:t>
              </a:r>
              <a:endParaRPr lang="el-GR" altLang="da-DK" sz="1200" b="1" dirty="0">
                <a:solidFill>
                  <a:srgbClr val="0000FF"/>
                </a:solidFill>
                <a:cs typeface="Arial" charset="0"/>
              </a:endParaRPr>
            </a:p>
          </p:txBody>
        </p:sp>
        <p:sp>
          <p:nvSpPr>
            <p:cNvPr id="31" name="Nedadgående pil 30"/>
            <p:cNvSpPr/>
            <p:nvPr/>
          </p:nvSpPr>
          <p:spPr bwMode="auto">
            <a:xfrm>
              <a:off x="5906629" y="1808075"/>
              <a:ext cx="198437" cy="339348"/>
            </a:xfrm>
            <a:prstGeom prst="downArrow">
              <a:avLst/>
            </a:prstGeom>
            <a:solidFill>
              <a:srgbClr val="0000FF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5" name="Nedadgående pil 274"/>
            <p:cNvSpPr/>
            <p:nvPr/>
          </p:nvSpPr>
          <p:spPr bwMode="auto">
            <a:xfrm rot="16200000">
              <a:off x="6309404" y="1459507"/>
              <a:ext cx="198437" cy="274903"/>
            </a:xfrm>
            <a:prstGeom prst="downArrow">
              <a:avLst/>
            </a:prstGeom>
            <a:solidFill>
              <a:srgbClr val="0000FF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6" name="Nedadgående pil 275"/>
            <p:cNvSpPr/>
            <p:nvPr/>
          </p:nvSpPr>
          <p:spPr bwMode="auto">
            <a:xfrm rot="5400000">
              <a:off x="5349162" y="1423680"/>
              <a:ext cx="198437" cy="274903"/>
            </a:xfrm>
            <a:prstGeom prst="downArrow">
              <a:avLst/>
            </a:prstGeom>
            <a:solidFill>
              <a:srgbClr val="0000FF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7" name="Nedadgående pil 276"/>
            <p:cNvSpPr/>
            <p:nvPr/>
          </p:nvSpPr>
          <p:spPr bwMode="auto">
            <a:xfrm rot="10800000">
              <a:off x="5880848" y="976857"/>
              <a:ext cx="198437" cy="330610"/>
            </a:xfrm>
            <a:prstGeom prst="downArrow">
              <a:avLst/>
            </a:prstGeom>
            <a:solidFill>
              <a:srgbClr val="0000FF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" name="Nedadgående pil 277"/>
            <p:cNvSpPr/>
            <p:nvPr/>
          </p:nvSpPr>
          <p:spPr bwMode="auto">
            <a:xfrm>
              <a:off x="3662142" y="1869731"/>
              <a:ext cx="198437" cy="339348"/>
            </a:xfrm>
            <a:prstGeom prst="downArrow">
              <a:avLst/>
            </a:prstGeom>
            <a:solidFill>
              <a:srgbClr val="0000FF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9" name="Nedadgående pil 278"/>
            <p:cNvSpPr/>
            <p:nvPr/>
          </p:nvSpPr>
          <p:spPr bwMode="auto">
            <a:xfrm rot="16200000">
              <a:off x="4064917" y="1521163"/>
              <a:ext cx="198437" cy="274903"/>
            </a:xfrm>
            <a:prstGeom prst="downArrow">
              <a:avLst/>
            </a:prstGeom>
            <a:solidFill>
              <a:srgbClr val="0000FF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0" name="Nedadgående pil 279"/>
            <p:cNvSpPr/>
            <p:nvPr/>
          </p:nvSpPr>
          <p:spPr bwMode="auto">
            <a:xfrm rot="5400000">
              <a:off x="3104675" y="1485336"/>
              <a:ext cx="198437" cy="274903"/>
            </a:xfrm>
            <a:prstGeom prst="downArrow">
              <a:avLst/>
            </a:prstGeom>
            <a:solidFill>
              <a:srgbClr val="0000FF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1" name="Nedadgående pil 280"/>
            <p:cNvSpPr/>
            <p:nvPr/>
          </p:nvSpPr>
          <p:spPr bwMode="auto">
            <a:xfrm rot="10800000">
              <a:off x="3636361" y="1038513"/>
              <a:ext cx="198437" cy="330610"/>
            </a:xfrm>
            <a:prstGeom prst="downArrow">
              <a:avLst/>
            </a:prstGeom>
            <a:solidFill>
              <a:srgbClr val="0000FF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86" name="Gruppe 285"/>
          <p:cNvGrpSpPr/>
          <p:nvPr/>
        </p:nvGrpSpPr>
        <p:grpSpPr>
          <a:xfrm>
            <a:off x="2761858" y="2001944"/>
            <a:ext cx="1978170" cy="2362094"/>
            <a:chOff x="1237857" y="2001944"/>
            <a:chExt cx="1978170" cy="2362094"/>
          </a:xfrm>
        </p:grpSpPr>
        <p:sp>
          <p:nvSpPr>
            <p:cNvPr id="99389" name="Freeform 61"/>
            <p:cNvSpPr>
              <a:spLocks/>
            </p:cNvSpPr>
            <p:nvPr/>
          </p:nvSpPr>
          <p:spPr bwMode="auto">
            <a:xfrm>
              <a:off x="1403648" y="2001944"/>
              <a:ext cx="1812379" cy="2362094"/>
            </a:xfrm>
            <a:custGeom>
              <a:avLst/>
              <a:gdLst>
                <a:gd name="T0" fmla="*/ 8 w 54"/>
                <a:gd name="T1" fmla="*/ 862 h 862"/>
                <a:gd name="T2" fmla="*/ 8 w 54"/>
                <a:gd name="T3" fmla="*/ 408 h 862"/>
                <a:gd name="T4" fmla="*/ 54 w 54"/>
                <a:gd name="T5" fmla="*/ 0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862">
                  <a:moveTo>
                    <a:pt x="8" y="862"/>
                  </a:moveTo>
                  <a:cubicBezTo>
                    <a:pt x="4" y="707"/>
                    <a:pt x="0" y="552"/>
                    <a:pt x="8" y="408"/>
                  </a:cubicBezTo>
                  <a:cubicBezTo>
                    <a:pt x="16" y="264"/>
                    <a:pt x="46" y="68"/>
                    <a:pt x="54" y="0"/>
                  </a:cubicBezTo>
                </a:path>
              </a:pathLst>
            </a:custGeom>
            <a:noFill/>
            <a:ln w="76200" cmpd="sng">
              <a:solidFill>
                <a:srgbClr val="FF0000"/>
              </a:solidFill>
              <a:round/>
              <a:headEnd type="none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9395" name="Text Box 67"/>
            <p:cNvSpPr txBox="1">
              <a:spLocks noChangeArrowheads="1"/>
            </p:cNvSpPr>
            <p:nvPr/>
          </p:nvSpPr>
          <p:spPr bwMode="auto">
            <a:xfrm>
              <a:off x="1237857" y="2563813"/>
              <a:ext cx="1374019" cy="30777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a-DK" altLang="da-DK" sz="1400" b="1" dirty="0">
                  <a:solidFill>
                    <a:srgbClr val="FF0000"/>
                  </a:solidFill>
                </a:rPr>
                <a:t>vækstfaktorer</a:t>
              </a:r>
              <a:endParaRPr lang="el-GR" altLang="da-DK" sz="1400" b="1" dirty="0">
                <a:solidFill>
                  <a:srgbClr val="FF0000"/>
                </a:solidFill>
                <a:cs typeface="Arial" charset="0"/>
              </a:endParaRPr>
            </a:p>
          </p:txBody>
        </p:sp>
      </p:grpSp>
      <p:grpSp>
        <p:nvGrpSpPr>
          <p:cNvPr id="282" name="Gruppe 281"/>
          <p:cNvGrpSpPr/>
          <p:nvPr/>
        </p:nvGrpSpPr>
        <p:grpSpPr>
          <a:xfrm>
            <a:off x="5374216" y="1971670"/>
            <a:ext cx="2558406" cy="1709742"/>
            <a:chOff x="3850216" y="1971670"/>
            <a:chExt cx="2558406" cy="1709742"/>
          </a:xfrm>
        </p:grpSpPr>
        <p:grpSp>
          <p:nvGrpSpPr>
            <p:cNvPr id="5" name="Gruppe 4"/>
            <p:cNvGrpSpPr/>
            <p:nvPr/>
          </p:nvGrpSpPr>
          <p:grpSpPr>
            <a:xfrm>
              <a:off x="4389256" y="2771636"/>
              <a:ext cx="1281113" cy="369332"/>
              <a:chOff x="3290887" y="2333911"/>
              <a:chExt cx="1281113" cy="369332"/>
            </a:xfrm>
          </p:grpSpPr>
          <p:sp>
            <p:nvSpPr>
              <p:cNvPr id="99397" name="Text Box 69"/>
              <p:cNvSpPr txBox="1">
                <a:spLocks noChangeArrowheads="1"/>
              </p:cNvSpPr>
              <p:nvPr/>
            </p:nvSpPr>
            <p:spPr bwMode="auto">
              <a:xfrm>
                <a:off x="3290887" y="2333911"/>
                <a:ext cx="1281113" cy="369332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00B0F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da-DK" altLang="da-DK" b="1" dirty="0">
                    <a:solidFill>
                      <a:srgbClr val="00B0F0"/>
                    </a:solidFill>
                  </a:rPr>
                  <a:t>RANKL</a:t>
                </a:r>
                <a:endParaRPr lang="el-GR" altLang="da-DK" b="1" dirty="0">
                  <a:solidFill>
                    <a:srgbClr val="00B0F0"/>
                  </a:solidFill>
                  <a:cs typeface="Arial" charset="0"/>
                </a:endParaRPr>
              </a:p>
            </p:txBody>
          </p:sp>
          <p:sp>
            <p:nvSpPr>
              <p:cNvPr id="99398" name="Line 70"/>
              <p:cNvSpPr>
                <a:spLocks noChangeShapeType="1"/>
              </p:cNvSpPr>
              <p:nvPr/>
            </p:nvSpPr>
            <p:spPr bwMode="auto">
              <a:xfrm flipV="1">
                <a:off x="3428782" y="2360416"/>
                <a:ext cx="0" cy="288925"/>
              </a:xfrm>
              <a:prstGeom prst="line">
                <a:avLst/>
              </a:prstGeom>
              <a:noFill/>
              <a:ln w="57150">
                <a:solidFill>
                  <a:srgbClr val="D92805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B0F0"/>
                  </a:solidFill>
                </a:endParaRPr>
              </a:p>
            </p:txBody>
          </p:sp>
        </p:grpSp>
        <p:sp>
          <p:nvSpPr>
            <p:cNvPr id="264" name="Kombinationstegning 263"/>
            <p:cNvSpPr/>
            <p:nvPr/>
          </p:nvSpPr>
          <p:spPr bwMode="auto">
            <a:xfrm>
              <a:off x="5697356" y="1971670"/>
              <a:ext cx="711266" cy="833443"/>
            </a:xfrm>
            <a:custGeom>
              <a:avLst/>
              <a:gdLst>
                <a:gd name="connsiteX0" fmla="*/ 293166 w 293166"/>
                <a:gd name="connsiteY0" fmla="*/ 0 h 279206"/>
                <a:gd name="connsiteX1" fmla="*/ 0 w 293166"/>
                <a:gd name="connsiteY1" fmla="*/ 279206 h 279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3166" h="279206">
                  <a:moveTo>
                    <a:pt x="293166" y="0"/>
                  </a:moveTo>
                  <a:lnTo>
                    <a:pt x="0" y="279206"/>
                  </a:lnTo>
                </a:path>
              </a:pathLst>
            </a:custGeom>
            <a:noFill/>
            <a:ln w="7620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8" name="Kombinationstegning 287"/>
            <p:cNvSpPr/>
            <p:nvPr/>
          </p:nvSpPr>
          <p:spPr bwMode="auto">
            <a:xfrm rot="15739782">
              <a:off x="3719815" y="2284318"/>
              <a:ext cx="734834" cy="474031"/>
            </a:xfrm>
            <a:custGeom>
              <a:avLst/>
              <a:gdLst>
                <a:gd name="connsiteX0" fmla="*/ 293166 w 293166"/>
                <a:gd name="connsiteY0" fmla="*/ 0 h 279206"/>
                <a:gd name="connsiteX1" fmla="*/ 0 w 293166"/>
                <a:gd name="connsiteY1" fmla="*/ 279206 h 279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3166" h="279206">
                  <a:moveTo>
                    <a:pt x="293166" y="0"/>
                  </a:moveTo>
                  <a:lnTo>
                    <a:pt x="0" y="279206"/>
                  </a:lnTo>
                </a:path>
              </a:pathLst>
            </a:custGeom>
            <a:noFill/>
            <a:ln w="7620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9" name="Kombinationstegning 288"/>
            <p:cNvSpPr/>
            <p:nvPr/>
          </p:nvSpPr>
          <p:spPr bwMode="auto">
            <a:xfrm>
              <a:off x="4323337" y="3222199"/>
              <a:ext cx="602171" cy="459213"/>
            </a:xfrm>
            <a:custGeom>
              <a:avLst/>
              <a:gdLst>
                <a:gd name="connsiteX0" fmla="*/ 293166 w 293166"/>
                <a:gd name="connsiteY0" fmla="*/ 0 h 279206"/>
                <a:gd name="connsiteX1" fmla="*/ 0 w 293166"/>
                <a:gd name="connsiteY1" fmla="*/ 279206 h 279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3166" h="279206">
                  <a:moveTo>
                    <a:pt x="293166" y="0"/>
                  </a:moveTo>
                  <a:lnTo>
                    <a:pt x="0" y="279206"/>
                  </a:lnTo>
                </a:path>
              </a:pathLst>
            </a:custGeom>
            <a:noFill/>
            <a:ln w="7620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9328" name="Gruppe 99327"/>
          <p:cNvGrpSpPr/>
          <p:nvPr/>
        </p:nvGrpSpPr>
        <p:grpSpPr>
          <a:xfrm>
            <a:off x="7960334" y="1805249"/>
            <a:ext cx="2183274" cy="2155565"/>
            <a:chOff x="6436334" y="1805248"/>
            <a:chExt cx="2183274" cy="2155565"/>
          </a:xfrm>
        </p:grpSpPr>
        <p:grpSp>
          <p:nvGrpSpPr>
            <p:cNvPr id="15" name="Gruppe 14"/>
            <p:cNvGrpSpPr/>
            <p:nvPr/>
          </p:nvGrpSpPr>
          <p:grpSpPr>
            <a:xfrm>
              <a:off x="7149355" y="3608388"/>
              <a:ext cx="274638" cy="352425"/>
              <a:chOff x="3315658" y="2553495"/>
              <a:chExt cx="274638" cy="352425"/>
            </a:xfrm>
          </p:grpSpPr>
          <p:sp>
            <p:nvSpPr>
              <p:cNvPr id="99374" name="Oval 46"/>
              <p:cNvSpPr>
                <a:spLocks noChangeArrowheads="1"/>
              </p:cNvSpPr>
              <p:nvPr/>
            </p:nvSpPr>
            <p:spPr bwMode="auto">
              <a:xfrm>
                <a:off x="3315658" y="2553495"/>
                <a:ext cx="274638" cy="352425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75" name="Oval 47"/>
              <p:cNvSpPr>
                <a:spLocks noChangeArrowheads="1"/>
              </p:cNvSpPr>
              <p:nvPr/>
            </p:nvSpPr>
            <p:spPr bwMode="auto">
              <a:xfrm>
                <a:off x="3388683" y="2626520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99407" name="Freeform 79"/>
            <p:cNvSpPr>
              <a:spLocks/>
            </p:cNvSpPr>
            <p:nvPr/>
          </p:nvSpPr>
          <p:spPr bwMode="auto">
            <a:xfrm>
              <a:off x="6436334" y="1805248"/>
              <a:ext cx="874898" cy="1416952"/>
            </a:xfrm>
            <a:custGeom>
              <a:avLst/>
              <a:gdLst>
                <a:gd name="T0" fmla="*/ 0 w 908"/>
                <a:gd name="T1" fmla="*/ 0 h 499"/>
                <a:gd name="T2" fmla="*/ 454 w 908"/>
                <a:gd name="T3" fmla="*/ 182 h 499"/>
                <a:gd name="T4" fmla="*/ 908 w 908"/>
                <a:gd name="T5" fmla="*/ 499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8" h="499">
                  <a:moveTo>
                    <a:pt x="0" y="0"/>
                  </a:moveTo>
                  <a:cubicBezTo>
                    <a:pt x="151" y="49"/>
                    <a:pt x="303" y="99"/>
                    <a:pt x="454" y="182"/>
                  </a:cubicBezTo>
                  <a:cubicBezTo>
                    <a:pt x="605" y="265"/>
                    <a:pt x="756" y="382"/>
                    <a:pt x="908" y="499"/>
                  </a:cubicBezTo>
                </a:path>
              </a:pathLst>
            </a:custGeom>
            <a:noFill/>
            <a:ln w="76200" cmpd="sng">
              <a:solidFill>
                <a:srgbClr val="0000FF"/>
              </a:solidFill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9412" name="Text Box 84"/>
            <p:cNvSpPr txBox="1">
              <a:spLocks noChangeArrowheads="1"/>
            </p:cNvSpPr>
            <p:nvPr/>
          </p:nvSpPr>
          <p:spPr bwMode="auto">
            <a:xfrm>
              <a:off x="7468670" y="3670888"/>
              <a:ext cx="1150938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a-DK" altLang="da-DK" sz="1200" b="1" dirty="0">
                  <a:solidFill>
                    <a:srgbClr val="00B0F0"/>
                  </a:solidFill>
                </a:rPr>
                <a:t>Osteoblaster</a:t>
              </a:r>
            </a:p>
          </p:txBody>
        </p:sp>
        <p:grpSp>
          <p:nvGrpSpPr>
            <p:cNvPr id="122" name="Gruppe 121"/>
            <p:cNvGrpSpPr/>
            <p:nvPr/>
          </p:nvGrpSpPr>
          <p:grpSpPr>
            <a:xfrm>
              <a:off x="7311232" y="3437059"/>
              <a:ext cx="274638" cy="352425"/>
              <a:chOff x="3315658" y="2553495"/>
              <a:chExt cx="274638" cy="352425"/>
            </a:xfrm>
          </p:grpSpPr>
          <p:sp>
            <p:nvSpPr>
              <p:cNvPr id="123" name="Oval 46"/>
              <p:cNvSpPr>
                <a:spLocks noChangeArrowheads="1"/>
              </p:cNvSpPr>
              <p:nvPr/>
            </p:nvSpPr>
            <p:spPr bwMode="auto">
              <a:xfrm>
                <a:off x="3315658" y="2553495"/>
                <a:ext cx="274638" cy="352425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4" name="Oval 47"/>
              <p:cNvSpPr>
                <a:spLocks noChangeArrowheads="1"/>
              </p:cNvSpPr>
              <p:nvPr/>
            </p:nvSpPr>
            <p:spPr bwMode="auto">
              <a:xfrm>
                <a:off x="3388683" y="2626520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cxnSp>
        <p:nvCxnSpPr>
          <p:cNvPr id="18" name="Lige forbindelse 17"/>
          <p:cNvCxnSpPr/>
          <p:nvPr/>
        </p:nvCxnSpPr>
        <p:spPr bwMode="auto">
          <a:xfrm flipV="1">
            <a:off x="8746381" y="3210745"/>
            <a:ext cx="194673" cy="7999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8" name="Text Box 68"/>
          <p:cNvSpPr txBox="1">
            <a:spLocks noChangeArrowheads="1"/>
          </p:cNvSpPr>
          <p:nvPr/>
        </p:nvSpPr>
        <p:spPr bwMode="auto">
          <a:xfrm>
            <a:off x="8358491" y="2301598"/>
            <a:ext cx="1008906" cy="307777"/>
          </a:xfrm>
          <a:prstGeom prst="rect">
            <a:avLst/>
          </a:prstGeom>
          <a:solidFill>
            <a:schemeClr val="bg1"/>
          </a:solidFill>
          <a:ln w="2857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sz="1400" b="1" dirty="0">
                <a:solidFill>
                  <a:srgbClr val="0000FF"/>
                </a:solidFill>
              </a:rPr>
              <a:t>blokering</a:t>
            </a:r>
            <a:endParaRPr lang="el-GR" altLang="da-DK" sz="1400" b="1" dirty="0">
              <a:solidFill>
                <a:srgbClr val="0000FF"/>
              </a:solidFill>
              <a:cs typeface="Arial" charset="0"/>
            </a:endParaRPr>
          </a:p>
        </p:txBody>
      </p:sp>
      <p:sp>
        <p:nvSpPr>
          <p:cNvPr id="259" name="AutoShape 94"/>
          <p:cNvSpPr>
            <a:spLocks noChangeArrowheads="1"/>
          </p:cNvSpPr>
          <p:nvPr/>
        </p:nvSpPr>
        <p:spPr bwMode="auto">
          <a:xfrm rot="10800000">
            <a:off x="7536408" y="5013176"/>
            <a:ext cx="431800" cy="8636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D92805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Pil: højre 7">
            <a:extLst>
              <a:ext uri="{FF2B5EF4-FFF2-40B4-BE49-F238E27FC236}">
                <a16:creationId xmlns:a16="http://schemas.microsoft.com/office/drawing/2014/main" id="{694F3D37-18A0-A5D4-2E5C-92A8E466D8CF}"/>
              </a:ext>
            </a:extLst>
          </p:cNvPr>
          <p:cNvSpPr/>
          <p:nvPr/>
        </p:nvSpPr>
        <p:spPr bwMode="auto">
          <a:xfrm>
            <a:off x="1055440" y="5301208"/>
            <a:ext cx="1008112" cy="288032"/>
          </a:xfrm>
          <a:prstGeom prst="righ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Tekstfelt 15">
            <a:extLst>
              <a:ext uri="{FF2B5EF4-FFF2-40B4-BE49-F238E27FC236}">
                <a16:creationId xmlns:a16="http://schemas.microsoft.com/office/drawing/2014/main" id="{30160C2F-658E-8A58-4BEF-05BC02418DB8}"/>
              </a:ext>
            </a:extLst>
          </p:cNvPr>
          <p:cNvSpPr txBox="1"/>
          <p:nvPr/>
        </p:nvSpPr>
        <p:spPr>
          <a:xfrm>
            <a:off x="55736" y="5183366"/>
            <a:ext cx="987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b="1" dirty="0">
                <a:solidFill>
                  <a:srgbClr val="FFFF00"/>
                </a:solidFill>
              </a:rPr>
              <a:t>CTX</a:t>
            </a:r>
          </a:p>
        </p:txBody>
      </p:sp>
      <p:sp>
        <p:nvSpPr>
          <p:cNvPr id="20" name="Text Box 63">
            <a:extLst>
              <a:ext uri="{FF2B5EF4-FFF2-40B4-BE49-F238E27FC236}">
                <a16:creationId xmlns:a16="http://schemas.microsoft.com/office/drawing/2014/main" id="{64F6AC8A-12B0-FD55-361C-FDDC05D444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3589" y="2031231"/>
            <a:ext cx="265261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sz="1200" b="1" dirty="0">
                <a:solidFill>
                  <a:srgbClr val="00B0F0"/>
                </a:solidFill>
              </a:rPr>
              <a:t>Celler beskytter kræftcellerne</a:t>
            </a:r>
          </a:p>
          <a:p>
            <a:pPr>
              <a:spcBef>
                <a:spcPts val="0"/>
              </a:spcBef>
            </a:pPr>
            <a:r>
              <a:rPr lang="da-DK" altLang="da-DK" sz="1200" b="1" dirty="0">
                <a:solidFill>
                  <a:srgbClr val="00B0F0"/>
                </a:solidFill>
              </a:rPr>
              <a:t>Præ-osteoblaster</a:t>
            </a:r>
          </a:p>
        </p:txBody>
      </p:sp>
    </p:spTree>
    <p:extLst>
      <p:ext uri="{BB962C8B-B14F-4D97-AF65-F5344CB8AC3E}">
        <p14:creationId xmlns:p14="http://schemas.microsoft.com/office/powerpoint/2010/main" val="2082707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" grpId="0" animBg="1"/>
      <p:bldP spid="259" grpId="0" animBg="1"/>
      <p:bldP spid="8" grpId="0" animBg="1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1" name="Text Box 3"/>
          <p:cNvSpPr txBox="1">
            <a:spLocks noChangeArrowheads="1"/>
          </p:cNvSpPr>
          <p:nvPr/>
        </p:nvSpPr>
        <p:spPr bwMode="auto">
          <a:xfrm>
            <a:off x="0" y="0"/>
            <a:ext cx="12192000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sz="2000" b="1" dirty="0"/>
              <a:t>Ond Cirkel – </a:t>
            </a:r>
            <a:r>
              <a:rPr lang="da-DK" altLang="da-DK" sz="2000" b="1" dirty="0" err="1"/>
              <a:t>Vicious</a:t>
            </a:r>
            <a:r>
              <a:rPr lang="da-DK" altLang="da-DK" sz="2000" b="1" dirty="0"/>
              <a:t> </a:t>
            </a:r>
            <a:r>
              <a:rPr lang="da-DK" altLang="da-DK" sz="2000" b="1" dirty="0" err="1"/>
              <a:t>Cycle</a:t>
            </a:r>
            <a:r>
              <a:rPr lang="da-DK" altLang="da-DK" sz="2000" b="1" dirty="0"/>
              <a:t> – stadie 2 – ”</a:t>
            </a:r>
            <a:r>
              <a:rPr lang="da-DK" altLang="da-DK" sz="2000" b="1" dirty="0" err="1"/>
              <a:t>knogle”dannelse</a:t>
            </a:r>
            <a:r>
              <a:rPr lang="da-DK" altLang="da-DK" sz="2000" b="1" dirty="0"/>
              <a:t> (sklerosering)</a:t>
            </a:r>
          </a:p>
        </p:txBody>
      </p:sp>
      <p:sp>
        <p:nvSpPr>
          <p:cNvPr id="99376" name="Rectangle 48"/>
          <p:cNvSpPr>
            <a:spLocks noChangeArrowheads="1"/>
          </p:cNvSpPr>
          <p:nvPr/>
        </p:nvSpPr>
        <p:spPr bwMode="auto">
          <a:xfrm>
            <a:off x="2390298" y="579487"/>
            <a:ext cx="8564398" cy="2225627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9358" name="Group 30"/>
          <p:cNvGrpSpPr>
            <a:grpSpLocks/>
          </p:cNvGrpSpPr>
          <p:nvPr/>
        </p:nvGrpSpPr>
        <p:grpSpPr bwMode="auto">
          <a:xfrm>
            <a:off x="2387401" y="2743919"/>
            <a:ext cx="8567294" cy="3279056"/>
            <a:chOff x="793" y="1525"/>
            <a:chExt cx="4218" cy="1270"/>
          </a:xfrm>
        </p:grpSpPr>
        <p:pic>
          <p:nvPicPr>
            <p:cNvPr id="99356" name="Picture 28" descr="OC, RvS, OB +BRC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68"/>
            <a:stretch>
              <a:fillRect/>
            </a:stretch>
          </p:blipFill>
          <p:spPr bwMode="auto">
            <a:xfrm>
              <a:off x="793" y="1525"/>
              <a:ext cx="4218" cy="12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9357" name="Rectangle 29"/>
            <p:cNvSpPr>
              <a:spLocks noChangeArrowheads="1"/>
            </p:cNvSpPr>
            <p:nvPr/>
          </p:nvSpPr>
          <p:spPr bwMode="auto">
            <a:xfrm>
              <a:off x="3243" y="1706"/>
              <a:ext cx="862" cy="363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9390" name="Text Box 62"/>
          <p:cNvSpPr txBox="1">
            <a:spLocks noChangeArrowheads="1"/>
          </p:cNvSpPr>
          <p:nvPr/>
        </p:nvSpPr>
        <p:spPr bwMode="auto">
          <a:xfrm>
            <a:off x="5844480" y="683986"/>
            <a:ext cx="205697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sz="1600" b="1" dirty="0">
                <a:solidFill>
                  <a:srgbClr val="0000FF"/>
                </a:solidFill>
              </a:rPr>
              <a:t>Prostatakræft celler</a:t>
            </a:r>
          </a:p>
        </p:txBody>
      </p:sp>
      <p:grpSp>
        <p:nvGrpSpPr>
          <p:cNvPr id="287" name="Gruppe 286"/>
          <p:cNvGrpSpPr/>
          <p:nvPr/>
        </p:nvGrpSpPr>
        <p:grpSpPr>
          <a:xfrm>
            <a:off x="5017888" y="3487065"/>
            <a:ext cx="3092472" cy="1519910"/>
            <a:chOff x="2881312" y="3487065"/>
            <a:chExt cx="3092472" cy="1519910"/>
          </a:xfrm>
        </p:grpSpPr>
        <p:sp>
          <p:nvSpPr>
            <p:cNvPr id="99386" name="Freeform 58"/>
            <p:cNvSpPr>
              <a:spLocks/>
            </p:cNvSpPr>
            <p:nvPr/>
          </p:nvSpPr>
          <p:spPr bwMode="auto">
            <a:xfrm>
              <a:off x="2881312" y="3960813"/>
              <a:ext cx="1071894" cy="1046162"/>
            </a:xfrm>
            <a:custGeom>
              <a:avLst/>
              <a:gdLst>
                <a:gd name="T0" fmla="*/ 453 w 453"/>
                <a:gd name="T1" fmla="*/ 0 h 544"/>
                <a:gd name="T2" fmla="*/ 181 w 453"/>
                <a:gd name="T3" fmla="*/ 227 h 544"/>
                <a:gd name="T4" fmla="*/ 0 w 453"/>
                <a:gd name="T5" fmla="*/ 54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3" h="544">
                  <a:moveTo>
                    <a:pt x="453" y="0"/>
                  </a:moveTo>
                  <a:cubicBezTo>
                    <a:pt x="355" y="68"/>
                    <a:pt x="257" y="136"/>
                    <a:pt x="181" y="227"/>
                  </a:cubicBezTo>
                  <a:cubicBezTo>
                    <a:pt x="105" y="318"/>
                    <a:pt x="30" y="491"/>
                    <a:pt x="0" y="544"/>
                  </a:cubicBezTo>
                </a:path>
              </a:pathLst>
            </a:custGeom>
            <a:noFill/>
            <a:ln w="19050" cmpd="sng">
              <a:solidFill>
                <a:srgbClr val="D92805"/>
              </a:solidFill>
              <a:round/>
              <a:headEnd type="none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9428" name="Group 100"/>
            <p:cNvGrpSpPr>
              <a:grpSpLocks/>
            </p:cNvGrpSpPr>
            <p:nvPr/>
          </p:nvGrpSpPr>
          <p:grpSpPr bwMode="auto">
            <a:xfrm>
              <a:off x="3938609" y="3487065"/>
              <a:ext cx="2035175" cy="604837"/>
              <a:chOff x="2472" y="2047"/>
              <a:chExt cx="1282" cy="381"/>
            </a:xfrm>
          </p:grpSpPr>
          <p:sp>
            <p:nvSpPr>
              <p:cNvPr id="99380" name="Oval 52"/>
              <p:cNvSpPr>
                <a:spLocks noChangeArrowheads="1"/>
              </p:cNvSpPr>
              <p:nvPr/>
            </p:nvSpPr>
            <p:spPr bwMode="auto">
              <a:xfrm>
                <a:off x="2472" y="2047"/>
                <a:ext cx="173" cy="222"/>
              </a:xfrm>
              <a:prstGeom prst="ellipse">
                <a:avLst/>
              </a:prstGeom>
              <a:solidFill>
                <a:srgbClr val="D9280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81" name="Oval 53"/>
              <p:cNvSpPr>
                <a:spLocks noChangeArrowheads="1"/>
              </p:cNvSpPr>
              <p:nvPr/>
            </p:nvSpPr>
            <p:spPr bwMode="auto">
              <a:xfrm>
                <a:off x="2517" y="2115"/>
                <a:ext cx="70" cy="97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82" name="Oval 54"/>
              <p:cNvSpPr>
                <a:spLocks noChangeArrowheads="1"/>
              </p:cNvSpPr>
              <p:nvPr/>
            </p:nvSpPr>
            <p:spPr bwMode="auto">
              <a:xfrm>
                <a:off x="2620" y="2206"/>
                <a:ext cx="173" cy="222"/>
              </a:xfrm>
              <a:prstGeom prst="ellipse">
                <a:avLst/>
              </a:prstGeom>
              <a:solidFill>
                <a:srgbClr val="D9280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83" name="Oval 55"/>
              <p:cNvSpPr>
                <a:spLocks noChangeArrowheads="1"/>
              </p:cNvSpPr>
              <p:nvPr/>
            </p:nvSpPr>
            <p:spPr bwMode="auto">
              <a:xfrm>
                <a:off x="2665" y="2251"/>
                <a:ext cx="70" cy="97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92" name="Text Box 64"/>
              <p:cNvSpPr txBox="1">
                <a:spLocks noChangeArrowheads="1"/>
              </p:cNvSpPr>
              <p:nvPr/>
            </p:nvSpPr>
            <p:spPr bwMode="auto">
              <a:xfrm>
                <a:off x="2711" y="2161"/>
                <a:ext cx="1043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da-DK" altLang="da-DK" sz="1200" b="1" dirty="0">
                    <a:solidFill>
                      <a:srgbClr val="D92805"/>
                    </a:solidFill>
                  </a:rPr>
                  <a:t>Præ-osteoklaster</a:t>
                </a:r>
              </a:p>
            </p:txBody>
          </p:sp>
        </p:grpSp>
      </p:grpSp>
      <p:grpSp>
        <p:nvGrpSpPr>
          <p:cNvPr id="13" name="Gruppe 12"/>
          <p:cNvGrpSpPr/>
          <p:nvPr/>
        </p:nvGrpSpPr>
        <p:grpSpPr>
          <a:xfrm>
            <a:off x="7448171" y="714243"/>
            <a:ext cx="1266547" cy="1329420"/>
            <a:chOff x="3744912" y="1177243"/>
            <a:chExt cx="1266547" cy="1329420"/>
          </a:xfrm>
        </p:grpSpPr>
        <p:grpSp>
          <p:nvGrpSpPr>
            <p:cNvPr id="3" name="Gruppe 2"/>
            <p:cNvGrpSpPr/>
            <p:nvPr/>
          </p:nvGrpSpPr>
          <p:grpSpPr>
            <a:xfrm>
              <a:off x="3744912" y="1710198"/>
              <a:ext cx="274638" cy="352425"/>
              <a:chOff x="3744912" y="1710198"/>
              <a:chExt cx="274638" cy="352425"/>
            </a:xfrm>
          </p:grpSpPr>
          <p:sp>
            <p:nvSpPr>
              <p:cNvPr id="99360" name="Oval 32"/>
              <p:cNvSpPr>
                <a:spLocks noChangeArrowheads="1"/>
              </p:cNvSpPr>
              <p:nvPr/>
            </p:nvSpPr>
            <p:spPr bwMode="auto">
              <a:xfrm>
                <a:off x="3744912" y="1710198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64" name="Oval 36"/>
              <p:cNvSpPr>
                <a:spLocks noChangeArrowheads="1"/>
              </p:cNvSpPr>
              <p:nvPr/>
            </p:nvSpPr>
            <p:spPr bwMode="auto">
              <a:xfrm>
                <a:off x="3829049" y="1768936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" name="Gruppe 10"/>
            <p:cNvGrpSpPr/>
            <p:nvPr/>
          </p:nvGrpSpPr>
          <p:grpSpPr>
            <a:xfrm>
              <a:off x="4033837" y="1605423"/>
              <a:ext cx="274638" cy="352425"/>
              <a:chOff x="4033837" y="1638761"/>
              <a:chExt cx="274638" cy="352425"/>
            </a:xfrm>
          </p:grpSpPr>
          <p:sp>
            <p:nvSpPr>
              <p:cNvPr id="99359" name="Oval 31"/>
              <p:cNvSpPr>
                <a:spLocks noChangeArrowheads="1"/>
              </p:cNvSpPr>
              <p:nvPr/>
            </p:nvSpPr>
            <p:spPr bwMode="auto">
              <a:xfrm>
                <a:off x="4033837" y="1638761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65" name="Oval 37"/>
              <p:cNvSpPr>
                <a:spLocks noChangeArrowheads="1"/>
              </p:cNvSpPr>
              <p:nvPr/>
            </p:nvSpPr>
            <p:spPr bwMode="auto">
              <a:xfrm>
                <a:off x="4103687" y="17006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" name="Gruppe 9"/>
            <p:cNvGrpSpPr/>
            <p:nvPr/>
          </p:nvGrpSpPr>
          <p:grpSpPr>
            <a:xfrm>
              <a:off x="4077493" y="1286336"/>
              <a:ext cx="274638" cy="352425"/>
              <a:chOff x="4262437" y="1532398"/>
              <a:chExt cx="274638" cy="352425"/>
            </a:xfrm>
          </p:grpSpPr>
          <p:sp>
            <p:nvSpPr>
              <p:cNvPr id="99363" name="Oval 35"/>
              <p:cNvSpPr>
                <a:spLocks noChangeArrowheads="1"/>
              </p:cNvSpPr>
              <p:nvPr/>
            </p:nvSpPr>
            <p:spPr bwMode="auto">
              <a:xfrm>
                <a:off x="4262437" y="1532398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66" name="Oval 38"/>
              <p:cNvSpPr>
                <a:spLocks noChangeArrowheads="1"/>
              </p:cNvSpPr>
              <p:nvPr/>
            </p:nvSpPr>
            <p:spPr bwMode="auto">
              <a:xfrm>
                <a:off x="4340224" y="1653048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" name="Gruppe 3"/>
            <p:cNvGrpSpPr/>
            <p:nvPr/>
          </p:nvGrpSpPr>
          <p:grpSpPr>
            <a:xfrm>
              <a:off x="3960812" y="1926098"/>
              <a:ext cx="274638" cy="352425"/>
              <a:chOff x="3960812" y="1926098"/>
              <a:chExt cx="274638" cy="352425"/>
            </a:xfrm>
          </p:grpSpPr>
          <p:sp>
            <p:nvSpPr>
              <p:cNvPr id="99361" name="Oval 33"/>
              <p:cNvSpPr>
                <a:spLocks noChangeArrowheads="1"/>
              </p:cNvSpPr>
              <p:nvPr/>
            </p:nvSpPr>
            <p:spPr bwMode="auto">
              <a:xfrm>
                <a:off x="3960812" y="1926098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67" name="Oval 39"/>
              <p:cNvSpPr>
                <a:spLocks noChangeArrowheads="1"/>
              </p:cNvSpPr>
              <p:nvPr/>
            </p:nvSpPr>
            <p:spPr bwMode="auto">
              <a:xfrm>
                <a:off x="4075112" y="1976898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" name="Gruppe 8"/>
            <p:cNvGrpSpPr/>
            <p:nvPr/>
          </p:nvGrpSpPr>
          <p:grpSpPr>
            <a:xfrm>
              <a:off x="4282067" y="1521052"/>
              <a:ext cx="274638" cy="352425"/>
              <a:chOff x="4249737" y="1781636"/>
              <a:chExt cx="274638" cy="352425"/>
            </a:xfrm>
          </p:grpSpPr>
          <p:sp>
            <p:nvSpPr>
              <p:cNvPr id="99362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68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" name="Gruppe 11"/>
            <p:cNvGrpSpPr/>
            <p:nvPr/>
          </p:nvGrpSpPr>
          <p:grpSpPr>
            <a:xfrm>
              <a:off x="3832225" y="1407322"/>
              <a:ext cx="274638" cy="352425"/>
              <a:chOff x="3573462" y="1519698"/>
              <a:chExt cx="274638" cy="352425"/>
            </a:xfrm>
          </p:grpSpPr>
          <p:sp>
            <p:nvSpPr>
              <p:cNvPr id="99369" name="Oval 41"/>
              <p:cNvSpPr>
                <a:spLocks noChangeArrowheads="1"/>
              </p:cNvSpPr>
              <p:nvPr/>
            </p:nvSpPr>
            <p:spPr bwMode="auto">
              <a:xfrm>
                <a:off x="3573462" y="1519698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70" name="Oval 42"/>
              <p:cNvSpPr>
                <a:spLocks noChangeArrowheads="1"/>
              </p:cNvSpPr>
              <p:nvPr/>
            </p:nvSpPr>
            <p:spPr bwMode="auto">
              <a:xfrm>
                <a:off x="3651249" y="1640348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5" name="Gruppe 74"/>
            <p:cNvGrpSpPr/>
            <p:nvPr/>
          </p:nvGrpSpPr>
          <p:grpSpPr>
            <a:xfrm>
              <a:off x="4230688" y="1849664"/>
              <a:ext cx="274638" cy="352425"/>
              <a:chOff x="4249737" y="1781636"/>
              <a:chExt cx="274638" cy="352425"/>
            </a:xfrm>
          </p:grpSpPr>
          <p:sp>
            <p:nvSpPr>
              <p:cNvPr id="76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7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8" name="Gruppe 77"/>
            <p:cNvGrpSpPr/>
            <p:nvPr/>
          </p:nvGrpSpPr>
          <p:grpSpPr>
            <a:xfrm>
              <a:off x="4339947" y="1177243"/>
              <a:ext cx="274638" cy="352425"/>
              <a:chOff x="4249737" y="1781636"/>
              <a:chExt cx="274638" cy="352425"/>
            </a:xfrm>
          </p:grpSpPr>
          <p:sp>
            <p:nvSpPr>
              <p:cNvPr id="79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0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1" name="Gruppe 80"/>
            <p:cNvGrpSpPr/>
            <p:nvPr/>
          </p:nvGrpSpPr>
          <p:grpSpPr>
            <a:xfrm>
              <a:off x="4538384" y="1408724"/>
              <a:ext cx="274638" cy="352425"/>
              <a:chOff x="4249737" y="1781636"/>
              <a:chExt cx="274638" cy="352425"/>
            </a:xfrm>
          </p:grpSpPr>
          <p:sp>
            <p:nvSpPr>
              <p:cNvPr id="82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4" name="Gruppe 83"/>
            <p:cNvGrpSpPr/>
            <p:nvPr/>
          </p:nvGrpSpPr>
          <p:grpSpPr>
            <a:xfrm>
              <a:off x="4488377" y="1740168"/>
              <a:ext cx="274638" cy="352425"/>
              <a:chOff x="4249737" y="1781636"/>
              <a:chExt cx="274638" cy="352425"/>
            </a:xfrm>
          </p:grpSpPr>
          <p:sp>
            <p:nvSpPr>
              <p:cNvPr id="85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6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7" name="Gruppe 86"/>
            <p:cNvGrpSpPr/>
            <p:nvPr/>
          </p:nvGrpSpPr>
          <p:grpSpPr>
            <a:xfrm>
              <a:off x="4413386" y="2055523"/>
              <a:ext cx="274638" cy="352425"/>
              <a:chOff x="4249737" y="1781636"/>
              <a:chExt cx="274638" cy="352425"/>
            </a:xfrm>
          </p:grpSpPr>
          <p:sp>
            <p:nvSpPr>
              <p:cNvPr id="88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0" name="Gruppe 89"/>
            <p:cNvGrpSpPr/>
            <p:nvPr/>
          </p:nvGrpSpPr>
          <p:grpSpPr>
            <a:xfrm>
              <a:off x="4148931" y="2154238"/>
              <a:ext cx="274638" cy="352425"/>
              <a:chOff x="4249737" y="1781636"/>
              <a:chExt cx="274638" cy="352425"/>
            </a:xfrm>
          </p:grpSpPr>
          <p:sp>
            <p:nvSpPr>
              <p:cNvPr id="91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3" name="Gruppe 92"/>
            <p:cNvGrpSpPr/>
            <p:nvPr/>
          </p:nvGrpSpPr>
          <p:grpSpPr>
            <a:xfrm>
              <a:off x="4736821" y="1624473"/>
              <a:ext cx="274638" cy="352425"/>
              <a:chOff x="4249737" y="1781636"/>
              <a:chExt cx="274638" cy="352425"/>
            </a:xfrm>
          </p:grpSpPr>
          <p:sp>
            <p:nvSpPr>
              <p:cNvPr id="94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5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6" name="Gruppe 95"/>
            <p:cNvGrpSpPr/>
            <p:nvPr/>
          </p:nvGrpSpPr>
          <p:grpSpPr>
            <a:xfrm>
              <a:off x="4671215" y="1969841"/>
              <a:ext cx="274638" cy="352425"/>
              <a:chOff x="4249737" y="1781636"/>
              <a:chExt cx="274638" cy="352425"/>
            </a:xfrm>
          </p:grpSpPr>
          <p:sp>
            <p:nvSpPr>
              <p:cNvPr id="97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8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16" name="Oval 33"/>
          <p:cNvSpPr>
            <a:spLocks noChangeArrowheads="1"/>
          </p:cNvSpPr>
          <p:nvPr/>
        </p:nvSpPr>
        <p:spPr bwMode="auto">
          <a:xfrm>
            <a:off x="7503628" y="1540752"/>
            <a:ext cx="274638" cy="352425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" name="Oval 39"/>
          <p:cNvSpPr>
            <a:spLocks noChangeArrowheads="1"/>
          </p:cNvSpPr>
          <p:nvPr/>
        </p:nvSpPr>
        <p:spPr bwMode="auto">
          <a:xfrm>
            <a:off x="7617929" y="1591551"/>
            <a:ext cx="111125" cy="1539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94" name="Gruppe 193"/>
          <p:cNvGrpSpPr/>
          <p:nvPr/>
        </p:nvGrpSpPr>
        <p:grpSpPr>
          <a:xfrm>
            <a:off x="5196409" y="781950"/>
            <a:ext cx="1266547" cy="1329420"/>
            <a:chOff x="3744912" y="1177243"/>
            <a:chExt cx="1266547" cy="1329420"/>
          </a:xfrm>
        </p:grpSpPr>
        <p:grpSp>
          <p:nvGrpSpPr>
            <p:cNvPr id="195" name="Gruppe 194"/>
            <p:cNvGrpSpPr/>
            <p:nvPr/>
          </p:nvGrpSpPr>
          <p:grpSpPr>
            <a:xfrm>
              <a:off x="3744912" y="1710198"/>
              <a:ext cx="274638" cy="352425"/>
              <a:chOff x="3744912" y="1710198"/>
              <a:chExt cx="274638" cy="352425"/>
            </a:xfrm>
          </p:grpSpPr>
          <p:sp>
            <p:nvSpPr>
              <p:cNvPr id="235" name="Oval 32"/>
              <p:cNvSpPr>
                <a:spLocks noChangeArrowheads="1"/>
              </p:cNvSpPr>
              <p:nvPr/>
            </p:nvSpPr>
            <p:spPr bwMode="auto">
              <a:xfrm>
                <a:off x="3744912" y="1710198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" name="Oval 36"/>
              <p:cNvSpPr>
                <a:spLocks noChangeArrowheads="1"/>
              </p:cNvSpPr>
              <p:nvPr/>
            </p:nvSpPr>
            <p:spPr bwMode="auto">
              <a:xfrm>
                <a:off x="3829049" y="1768936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6" name="Gruppe 195"/>
            <p:cNvGrpSpPr/>
            <p:nvPr/>
          </p:nvGrpSpPr>
          <p:grpSpPr>
            <a:xfrm>
              <a:off x="4033837" y="1605423"/>
              <a:ext cx="274638" cy="352425"/>
              <a:chOff x="4033837" y="1638761"/>
              <a:chExt cx="274638" cy="352425"/>
            </a:xfrm>
          </p:grpSpPr>
          <p:sp>
            <p:nvSpPr>
              <p:cNvPr id="233" name="Oval 31"/>
              <p:cNvSpPr>
                <a:spLocks noChangeArrowheads="1"/>
              </p:cNvSpPr>
              <p:nvPr/>
            </p:nvSpPr>
            <p:spPr bwMode="auto">
              <a:xfrm>
                <a:off x="4033837" y="1638761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4" name="Oval 37"/>
              <p:cNvSpPr>
                <a:spLocks noChangeArrowheads="1"/>
              </p:cNvSpPr>
              <p:nvPr/>
            </p:nvSpPr>
            <p:spPr bwMode="auto">
              <a:xfrm>
                <a:off x="4103687" y="17006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7" name="Gruppe 196"/>
            <p:cNvGrpSpPr/>
            <p:nvPr/>
          </p:nvGrpSpPr>
          <p:grpSpPr>
            <a:xfrm>
              <a:off x="4077493" y="1286336"/>
              <a:ext cx="274638" cy="352425"/>
              <a:chOff x="4262437" y="1532398"/>
              <a:chExt cx="274638" cy="352425"/>
            </a:xfrm>
          </p:grpSpPr>
          <p:sp>
            <p:nvSpPr>
              <p:cNvPr id="231" name="Oval 35"/>
              <p:cNvSpPr>
                <a:spLocks noChangeArrowheads="1"/>
              </p:cNvSpPr>
              <p:nvPr/>
            </p:nvSpPr>
            <p:spPr bwMode="auto">
              <a:xfrm>
                <a:off x="4262437" y="1532398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2" name="Oval 38"/>
              <p:cNvSpPr>
                <a:spLocks noChangeArrowheads="1"/>
              </p:cNvSpPr>
              <p:nvPr/>
            </p:nvSpPr>
            <p:spPr bwMode="auto">
              <a:xfrm>
                <a:off x="4340224" y="1653048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8" name="Gruppe 197"/>
            <p:cNvGrpSpPr/>
            <p:nvPr/>
          </p:nvGrpSpPr>
          <p:grpSpPr>
            <a:xfrm>
              <a:off x="3960812" y="1926098"/>
              <a:ext cx="274638" cy="352425"/>
              <a:chOff x="3960812" y="1926098"/>
              <a:chExt cx="274638" cy="352425"/>
            </a:xfrm>
          </p:grpSpPr>
          <p:sp>
            <p:nvSpPr>
              <p:cNvPr id="229" name="Oval 33"/>
              <p:cNvSpPr>
                <a:spLocks noChangeArrowheads="1"/>
              </p:cNvSpPr>
              <p:nvPr/>
            </p:nvSpPr>
            <p:spPr bwMode="auto">
              <a:xfrm>
                <a:off x="3960812" y="1926098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0" name="Oval 39"/>
              <p:cNvSpPr>
                <a:spLocks noChangeArrowheads="1"/>
              </p:cNvSpPr>
              <p:nvPr/>
            </p:nvSpPr>
            <p:spPr bwMode="auto">
              <a:xfrm>
                <a:off x="4075112" y="1976898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9" name="Gruppe 198"/>
            <p:cNvGrpSpPr/>
            <p:nvPr/>
          </p:nvGrpSpPr>
          <p:grpSpPr>
            <a:xfrm>
              <a:off x="4282067" y="1521052"/>
              <a:ext cx="274638" cy="352425"/>
              <a:chOff x="4249737" y="1781636"/>
              <a:chExt cx="274638" cy="352425"/>
            </a:xfrm>
          </p:grpSpPr>
          <p:sp>
            <p:nvSpPr>
              <p:cNvPr id="227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8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0" name="Gruppe 199"/>
            <p:cNvGrpSpPr/>
            <p:nvPr/>
          </p:nvGrpSpPr>
          <p:grpSpPr>
            <a:xfrm>
              <a:off x="3832225" y="1407322"/>
              <a:ext cx="274638" cy="352425"/>
              <a:chOff x="3573462" y="1519698"/>
              <a:chExt cx="274638" cy="352425"/>
            </a:xfrm>
          </p:grpSpPr>
          <p:sp>
            <p:nvSpPr>
              <p:cNvPr id="225" name="Oval 41"/>
              <p:cNvSpPr>
                <a:spLocks noChangeArrowheads="1"/>
              </p:cNvSpPr>
              <p:nvPr/>
            </p:nvSpPr>
            <p:spPr bwMode="auto">
              <a:xfrm>
                <a:off x="3573462" y="1519698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6" name="Oval 42"/>
              <p:cNvSpPr>
                <a:spLocks noChangeArrowheads="1"/>
              </p:cNvSpPr>
              <p:nvPr/>
            </p:nvSpPr>
            <p:spPr bwMode="auto">
              <a:xfrm>
                <a:off x="3651249" y="1640348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1" name="Gruppe 200"/>
            <p:cNvGrpSpPr/>
            <p:nvPr/>
          </p:nvGrpSpPr>
          <p:grpSpPr>
            <a:xfrm>
              <a:off x="4230688" y="1849664"/>
              <a:ext cx="274638" cy="352425"/>
              <a:chOff x="4249737" y="1781636"/>
              <a:chExt cx="274638" cy="352425"/>
            </a:xfrm>
          </p:grpSpPr>
          <p:sp>
            <p:nvSpPr>
              <p:cNvPr id="223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4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2" name="Gruppe 201"/>
            <p:cNvGrpSpPr/>
            <p:nvPr/>
          </p:nvGrpSpPr>
          <p:grpSpPr>
            <a:xfrm>
              <a:off x="4339947" y="1177243"/>
              <a:ext cx="274638" cy="352425"/>
              <a:chOff x="4249737" y="1781636"/>
              <a:chExt cx="274638" cy="352425"/>
            </a:xfrm>
          </p:grpSpPr>
          <p:sp>
            <p:nvSpPr>
              <p:cNvPr id="221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2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3" name="Gruppe 202"/>
            <p:cNvGrpSpPr/>
            <p:nvPr/>
          </p:nvGrpSpPr>
          <p:grpSpPr>
            <a:xfrm>
              <a:off x="4538384" y="1408724"/>
              <a:ext cx="274638" cy="352425"/>
              <a:chOff x="4249737" y="1781636"/>
              <a:chExt cx="274638" cy="352425"/>
            </a:xfrm>
          </p:grpSpPr>
          <p:sp>
            <p:nvSpPr>
              <p:cNvPr id="219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0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4" name="Gruppe 203"/>
            <p:cNvGrpSpPr/>
            <p:nvPr/>
          </p:nvGrpSpPr>
          <p:grpSpPr>
            <a:xfrm>
              <a:off x="4488377" y="1740168"/>
              <a:ext cx="274638" cy="352425"/>
              <a:chOff x="4249737" y="1781636"/>
              <a:chExt cx="274638" cy="352425"/>
            </a:xfrm>
          </p:grpSpPr>
          <p:sp>
            <p:nvSpPr>
              <p:cNvPr id="217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8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5" name="Gruppe 204"/>
            <p:cNvGrpSpPr/>
            <p:nvPr/>
          </p:nvGrpSpPr>
          <p:grpSpPr>
            <a:xfrm>
              <a:off x="4413386" y="2055523"/>
              <a:ext cx="274638" cy="352425"/>
              <a:chOff x="4249737" y="1781636"/>
              <a:chExt cx="274638" cy="352425"/>
            </a:xfrm>
          </p:grpSpPr>
          <p:sp>
            <p:nvSpPr>
              <p:cNvPr id="215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6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6" name="Gruppe 205"/>
            <p:cNvGrpSpPr/>
            <p:nvPr/>
          </p:nvGrpSpPr>
          <p:grpSpPr>
            <a:xfrm>
              <a:off x="4148931" y="2154238"/>
              <a:ext cx="274638" cy="352425"/>
              <a:chOff x="4249737" y="1781636"/>
              <a:chExt cx="274638" cy="352425"/>
            </a:xfrm>
          </p:grpSpPr>
          <p:sp>
            <p:nvSpPr>
              <p:cNvPr id="213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4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7" name="Gruppe 206"/>
            <p:cNvGrpSpPr/>
            <p:nvPr/>
          </p:nvGrpSpPr>
          <p:grpSpPr>
            <a:xfrm>
              <a:off x="4736821" y="1624473"/>
              <a:ext cx="274638" cy="352425"/>
              <a:chOff x="4249737" y="1781636"/>
              <a:chExt cx="274638" cy="352425"/>
            </a:xfrm>
          </p:grpSpPr>
          <p:sp>
            <p:nvSpPr>
              <p:cNvPr id="211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2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8" name="Gruppe 207"/>
            <p:cNvGrpSpPr/>
            <p:nvPr/>
          </p:nvGrpSpPr>
          <p:grpSpPr>
            <a:xfrm>
              <a:off x="4671215" y="1969841"/>
              <a:ext cx="274638" cy="352425"/>
              <a:chOff x="4249737" y="1781636"/>
              <a:chExt cx="274638" cy="352425"/>
            </a:xfrm>
          </p:grpSpPr>
          <p:sp>
            <p:nvSpPr>
              <p:cNvPr id="209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49" name="Oval 33"/>
          <p:cNvSpPr>
            <a:spLocks noChangeArrowheads="1"/>
          </p:cNvSpPr>
          <p:nvPr/>
        </p:nvSpPr>
        <p:spPr bwMode="auto">
          <a:xfrm>
            <a:off x="5251866" y="1608459"/>
            <a:ext cx="274638" cy="352425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0" name="Oval 39"/>
          <p:cNvSpPr>
            <a:spLocks noChangeArrowheads="1"/>
          </p:cNvSpPr>
          <p:nvPr/>
        </p:nvSpPr>
        <p:spPr bwMode="auto">
          <a:xfrm>
            <a:off x="5366167" y="1659258"/>
            <a:ext cx="111125" cy="1539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" name="Gruppe 5"/>
          <p:cNvGrpSpPr/>
          <p:nvPr/>
        </p:nvGrpSpPr>
        <p:grpSpPr>
          <a:xfrm>
            <a:off x="4857678" y="552740"/>
            <a:ext cx="4007178" cy="1544270"/>
            <a:chOff x="2721102" y="718242"/>
            <a:chExt cx="4007178" cy="1544270"/>
          </a:xfrm>
        </p:grpSpPr>
        <p:grpSp>
          <p:nvGrpSpPr>
            <p:cNvPr id="14" name="Gruppe 13"/>
            <p:cNvGrpSpPr/>
            <p:nvPr/>
          </p:nvGrpSpPr>
          <p:grpSpPr>
            <a:xfrm>
              <a:off x="5388639" y="902676"/>
              <a:ext cx="735529" cy="86716"/>
              <a:chOff x="3700595" y="986437"/>
              <a:chExt cx="735529" cy="86716"/>
            </a:xfrm>
          </p:grpSpPr>
          <p:sp>
            <p:nvSpPr>
              <p:cNvPr id="99372" name="Oval 44"/>
              <p:cNvSpPr>
                <a:spLocks noChangeArrowheads="1"/>
              </p:cNvSpPr>
              <p:nvPr/>
            </p:nvSpPr>
            <p:spPr bwMode="auto">
              <a:xfrm rot="20381794">
                <a:off x="3700595" y="986437"/>
                <a:ext cx="735529" cy="86716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73" name="Oval 45"/>
              <p:cNvSpPr>
                <a:spLocks noChangeArrowheads="1"/>
              </p:cNvSpPr>
              <p:nvPr/>
            </p:nvSpPr>
            <p:spPr bwMode="auto">
              <a:xfrm>
                <a:off x="4028323" y="996746"/>
                <a:ext cx="128016" cy="5099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1" name="Gruppe 100"/>
            <p:cNvGrpSpPr/>
            <p:nvPr/>
          </p:nvGrpSpPr>
          <p:grpSpPr>
            <a:xfrm rot="4216684">
              <a:off x="5965623" y="1042649"/>
              <a:ext cx="735529" cy="86716"/>
              <a:chOff x="3700595" y="986437"/>
              <a:chExt cx="735529" cy="86716"/>
            </a:xfrm>
          </p:grpSpPr>
          <p:sp>
            <p:nvSpPr>
              <p:cNvPr id="102" name="Oval 44"/>
              <p:cNvSpPr>
                <a:spLocks noChangeArrowheads="1"/>
              </p:cNvSpPr>
              <p:nvPr/>
            </p:nvSpPr>
            <p:spPr bwMode="auto">
              <a:xfrm rot="20381794">
                <a:off x="3700595" y="986437"/>
                <a:ext cx="735529" cy="86716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" name="Oval 45"/>
              <p:cNvSpPr>
                <a:spLocks noChangeArrowheads="1"/>
              </p:cNvSpPr>
              <p:nvPr/>
            </p:nvSpPr>
            <p:spPr bwMode="auto">
              <a:xfrm>
                <a:off x="4028323" y="996746"/>
                <a:ext cx="128016" cy="5099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4" name="Gruppe 103"/>
            <p:cNvGrpSpPr/>
            <p:nvPr/>
          </p:nvGrpSpPr>
          <p:grpSpPr>
            <a:xfrm rot="6031946">
              <a:off x="6254623" y="1585242"/>
              <a:ext cx="735529" cy="86716"/>
              <a:chOff x="3700595" y="986437"/>
              <a:chExt cx="735529" cy="86716"/>
            </a:xfrm>
          </p:grpSpPr>
          <p:sp>
            <p:nvSpPr>
              <p:cNvPr id="105" name="Oval 44"/>
              <p:cNvSpPr>
                <a:spLocks noChangeArrowheads="1"/>
              </p:cNvSpPr>
              <p:nvPr/>
            </p:nvSpPr>
            <p:spPr bwMode="auto">
              <a:xfrm rot="20381794">
                <a:off x="3700595" y="986437"/>
                <a:ext cx="735529" cy="86716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6" name="Oval 45"/>
              <p:cNvSpPr>
                <a:spLocks noChangeArrowheads="1"/>
              </p:cNvSpPr>
              <p:nvPr/>
            </p:nvSpPr>
            <p:spPr bwMode="auto">
              <a:xfrm>
                <a:off x="4028323" y="996746"/>
                <a:ext cx="128016" cy="5099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7" name="Gruppe 106"/>
            <p:cNvGrpSpPr/>
            <p:nvPr/>
          </p:nvGrpSpPr>
          <p:grpSpPr>
            <a:xfrm rot="10451465">
              <a:off x="5992751" y="2042479"/>
              <a:ext cx="735529" cy="86716"/>
              <a:chOff x="3700595" y="986437"/>
              <a:chExt cx="735529" cy="86716"/>
            </a:xfrm>
          </p:grpSpPr>
          <p:sp>
            <p:nvSpPr>
              <p:cNvPr id="108" name="Oval 44"/>
              <p:cNvSpPr>
                <a:spLocks noChangeArrowheads="1"/>
              </p:cNvSpPr>
              <p:nvPr/>
            </p:nvSpPr>
            <p:spPr bwMode="auto">
              <a:xfrm rot="20381794">
                <a:off x="3700595" y="986437"/>
                <a:ext cx="735529" cy="86716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9" name="Oval 45"/>
              <p:cNvSpPr>
                <a:spLocks noChangeArrowheads="1"/>
              </p:cNvSpPr>
              <p:nvPr/>
            </p:nvSpPr>
            <p:spPr bwMode="auto">
              <a:xfrm>
                <a:off x="4028323" y="996746"/>
                <a:ext cx="128016" cy="5099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0" name="Gruppe 109"/>
            <p:cNvGrpSpPr/>
            <p:nvPr/>
          </p:nvGrpSpPr>
          <p:grpSpPr>
            <a:xfrm rot="12968793">
              <a:off x="5325875" y="2124842"/>
              <a:ext cx="735529" cy="86716"/>
              <a:chOff x="3700595" y="986437"/>
              <a:chExt cx="735529" cy="86716"/>
            </a:xfrm>
          </p:grpSpPr>
          <p:sp>
            <p:nvSpPr>
              <p:cNvPr id="111" name="Oval 44"/>
              <p:cNvSpPr>
                <a:spLocks noChangeArrowheads="1"/>
              </p:cNvSpPr>
              <p:nvPr/>
            </p:nvSpPr>
            <p:spPr bwMode="auto">
              <a:xfrm rot="20381794">
                <a:off x="3700595" y="986437"/>
                <a:ext cx="735529" cy="86716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2" name="Oval 45"/>
              <p:cNvSpPr>
                <a:spLocks noChangeArrowheads="1"/>
              </p:cNvSpPr>
              <p:nvPr/>
            </p:nvSpPr>
            <p:spPr bwMode="auto">
              <a:xfrm>
                <a:off x="4028323" y="996746"/>
                <a:ext cx="128016" cy="5099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3" name="Gruppe 112"/>
            <p:cNvGrpSpPr/>
            <p:nvPr/>
          </p:nvGrpSpPr>
          <p:grpSpPr>
            <a:xfrm rot="16884906">
              <a:off x="4910641" y="1694836"/>
              <a:ext cx="735529" cy="86716"/>
              <a:chOff x="3700595" y="986437"/>
              <a:chExt cx="735529" cy="86716"/>
            </a:xfrm>
          </p:grpSpPr>
          <p:sp>
            <p:nvSpPr>
              <p:cNvPr id="114" name="Oval 44"/>
              <p:cNvSpPr>
                <a:spLocks noChangeArrowheads="1"/>
              </p:cNvSpPr>
              <p:nvPr/>
            </p:nvSpPr>
            <p:spPr bwMode="auto">
              <a:xfrm rot="20381794">
                <a:off x="3700595" y="986437"/>
                <a:ext cx="735529" cy="86716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5" name="Oval 45"/>
              <p:cNvSpPr>
                <a:spLocks noChangeArrowheads="1"/>
              </p:cNvSpPr>
              <p:nvPr/>
            </p:nvSpPr>
            <p:spPr bwMode="auto">
              <a:xfrm>
                <a:off x="4028323" y="996746"/>
                <a:ext cx="128016" cy="5099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8" name="Gruppe 117"/>
            <p:cNvGrpSpPr/>
            <p:nvPr/>
          </p:nvGrpSpPr>
          <p:grpSpPr>
            <a:xfrm rot="19299443">
              <a:off x="4994317" y="1167519"/>
              <a:ext cx="735529" cy="86716"/>
              <a:chOff x="3700595" y="986437"/>
              <a:chExt cx="735529" cy="86716"/>
            </a:xfrm>
          </p:grpSpPr>
          <p:sp>
            <p:nvSpPr>
              <p:cNvPr id="119" name="Oval 44"/>
              <p:cNvSpPr>
                <a:spLocks noChangeArrowheads="1"/>
              </p:cNvSpPr>
              <p:nvPr/>
            </p:nvSpPr>
            <p:spPr bwMode="auto">
              <a:xfrm rot="20381794">
                <a:off x="3700595" y="986437"/>
                <a:ext cx="735529" cy="86716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0" name="Oval 45"/>
              <p:cNvSpPr>
                <a:spLocks noChangeArrowheads="1"/>
              </p:cNvSpPr>
              <p:nvPr/>
            </p:nvSpPr>
            <p:spPr bwMode="auto">
              <a:xfrm>
                <a:off x="4028323" y="996746"/>
                <a:ext cx="128016" cy="5099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1" name="Gruppe 190"/>
            <p:cNvGrpSpPr/>
            <p:nvPr/>
          </p:nvGrpSpPr>
          <p:grpSpPr>
            <a:xfrm>
              <a:off x="3123314" y="970383"/>
              <a:ext cx="735529" cy="86716"/>
              <a:chOff x="3700595" y="986437"/>
              <a:chExt cx="735529" cy="86716"/>
            </a:xfrm>
          </p:grpSpPr>
          <p:sp>
            <p:nvSpPr>
              <p:cNvPr id="192" name="Oval 44"/>
              <p:cNvSpPr>
                <a:spLocks noChangeArrowheads="1"/>
              </p:cNvSpPr>
              <p:nvPr/>
            </p:nvSpPr>
            <p:spPr bwMode="auto">
              <a:xfrm rot="20381794">
                <a:off x="3700595" y="986437"/>
                <a:ext cx="735529" cy="86716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3" name="Oval 45"/>
              <p:cNvSpPr>
                <a:spLocks noChangeArrowheads="1"/>
              </p:cNvSpPr>
              <p:nvPr/>
            </p:nvSpPr>
            <p:spPr bwMode="auto">
              <a:xfrm>
                <a:off x="4028323" y="996746"/>
                <a:ext cx="128016" cy="5099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37" name="Gruppe 236"/>
            <p:cNvGrpSpPr/>
            <p:nvPr/>
          </p:nvGrpSpPr>
          <p:grpSpPr>
            <a:xfrm rot="4216684">
              <a:off x="3700298" y="1110356"/>
              <a:ext cx="735529" cy="86716"/>
              <a:chOff x="3700595" y="986437"/>
              <a:chExt cx="735529" cy="86716"/>
            </a:xfrm>
          </p:grpSpPr>
          <p:sp>
            <p:nvSpPr>
              <p:cNvPr id="238" name="Oval 44"/>
              <p:cNvSpPr>
                <a:spLocks noChangeArrowheads="1"/>
              </p:cNvSpPr>
              <p:nvPr/>
            </p:nvSpPr>
            <p:spPr bwMode="auto">
              <a:xfrm rot="20381794">
                <a:off x="3700595" y="986437"/>
                <a:ext cx="735529" cy="86716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9" name="Oval 45"/>
              <p:cNvSpPr>
                <a:spLocks noChangeArrowheads="1"/>
              </p:cNvSpPr>
              <p:nvPr/>
            </p:nvSpPr>
            <p:spPr bwMode="auto">
              <a:xfrm>
                <a:off x="4028323" y="996746"/>
                <a:ext cx="128016" cy="5099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40" name="Gruppe 239"/>
            <p:cNvGrpSpPr/>
            <p:nvPr/>
          </p:nvGrpSpPr>
          <p:grpSpPr>
            <a:xfrm rot="6031946">
              <a:off x="3989298" y="1652949"/>
              <a:ext cx="735529" cy="86716"/>
              <a:chOff x="3700595" y="986437"/>
              <a:chExt cx="735529" cy="86716"/>
            </a:xfrm>
          </p:grpSpPr>
          <p:sp>
            <p:nvSpPr>
              <p:cNvPr id="241" name="Oval 44"/>
              <p:cNvSpPr>
                <a:spLocks noChangeArrowheads="1"/>
              </p:cNvSpPr>
              <p:nvPr/>
            </p:nvSpPr>
            <p:spPr bwMode="auto">
              <a:xfrm rot="20381794">
                <a:off x="3700595" y="986437"/>
                <a:ext cx="735529" cy="86716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2" name="Oval 45"/>
              <p:cNvSpPr>
                <a:spLocks noChangeArrowheads="1"/>
              </p:cNvSpPr>
              <p:nvPr/>
            </p:nvSpPr>
            <p:spPr bwMode="auto">
              <a:xfrm>
                <a:off x="4028323" y="996746"/>
                <a:ext cx="128016" cy="5099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43" name="Gruppe 242"/>
            <p:cNvGrpSpPr/>
            <p:nvPr/>
          </p:nvGrpSpPr>
          <p:grpSpPr>
            <a:xfrm rot="10451465">
              <a:off x="3727426" y="2110186"/>
              <a:ext cx="735529" cy="86716"/>
              <a:chOff x="3700595" y="986437"/>
              <a:chExt cx="735529" cy="86716"/>
            </a:xfrm>
          </p:grpSpPr>
          <p:sp>
            <p:nvSpPr>
              <p:cNvPr id="244" name="Oval 44"/>
              <p:cNvSpPr>
                <a:spLocks noChangeArrowheads="1"/>
              </p:cNvSpPr>
              <p:nvPr/>
            </p:nvSpPr>
            <p:spPr bwMode="auto">
              <a:xfrm rot="20381794">
                <a:off x="3700595" y="986437"/>
                <a:ext cx="735529" cy="86716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5" name="Oval 45"/>
              <p:cNvSpPr>
                <a:spLocks noChangeArrowheads="1"/>
              </p:cNvSpPr>
              <p:nvPr/>
            </p:nvSpPr>
            <p:spPr bwMode="auto">
              <a:xfrm>
                <a:off x="4028323" y="996746"/>
                <a:ext cx="128016" cy="5099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46" name="Gruppe 245"/>
            <p:cNvGrpSpPr/>
            <p:nvPr/>
          </p:nvGrpSpPr>
          <p:grpSpPr>
            <a:xfrm rot="16884906">
              <a:off x="2658403" y="1722435"/>
              <a:ext cx="735529" cy="86716"/>
              <a:chOff x="3700595" y="986437"/>
              <a:chExt cx="735529" cy="86716"/>
            </a:xfrm>
          </p:grpSpPr>
          <p:sp>
            <p:nvSpPr>
              <p:cNvPr id="247" name="Oval 44"/>
              <p:cNvSpPr>
                <a:spLocks noChangeArrowheads="1"/>
              </p:cNvSpPr>
              <p:nvPr/>
            </p:nvSpPr>
            <p:spPr bwMode="auto">
              <a:xfrm rot="20381794">
                <a:off x="3700595" y="986437"/>
                <a:ext cx="735529" cy="86716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8" name="Oval 45"/>
              <p:cNvSpPr>
                <a:spLocks noChangeArrowheads="1"/>
              </p:cNvSpPr>
              <p:nvPr/>
            </p:nvSpPr>
            <p:spPr bwMode="auto">
              <a:xfrm>
                <a:off x="4028323" y="996746"/>
                <a:ext cx="128016" cy="5099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52" name="Gruppe 251"/>
            <p:cNvGrpSpPr/>
            <p:nvPr/>
          </p:nvGrpSpPr>
          <p:grpSpPr>
            <a:xfrm rot="19299443">
              <a:off x="2721102" y="1250483"/>
              <a:ext cx="735529" cy="86716"/>
              <a:chOff x="3700595" y="986437"/>
              <a:chExt cx="735529" cy="86716"/>
            </a:xfrm>
          </p:grpSpPr>
          <p:sp>
            <p:nvSpPr>
              <p:cNvPr id="253" name="Oval 44"/>
              <p:cNvSpPr>
                <a:spLocks noChangeArrowheads="1"/>
              </p:cNvSpPr>
              <p:nvPr/>
            </p:nvSpPr>
            <p:spPr bwMode="auto">
              <a:xfrm rot="20381794">
                <a:off x="3700595" y="986437"/>
                <a:ext cx="735529" cy="86716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4" name="Oval 45"/>
              <p:cNvSpPr>
                <a:spLocks noChangeArrowheads="1"/>
              </p:cNvSpPr>
              <p:nvPr/>
            </p:nvSpPr>
            <p:spPr bwMode="auto">
              <a:xfrm>
                <a:off x="4028323" y="996746"/>
                <a:ext cx="128016" cy="5099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55" name="Gruppe 254"/>
            <p:cNvGrpSpPr/>
            <p:nvPr/>
          </p:nvGrpSpPr>
          <p:grpSpPr>
            <a:xfrm rot="12968793">
              <a:off x="3035987" y="2175796"/>
              <a:ext cx="735529" cy="86716"/>
              <a:chOff x="3700595" y="986437"/>
              <a:chExt cx="735529" cy="86716"/>
            </a:xfrm>
          </p:grpSpPr>
          <p:sp>
            <p:nvSpPr>
              <p:cNvPr id="256" name="Oval 44"/>
              <p:cNvSpPr>
                <a:spLocks noChangeArrowheads="1"/>
              </p:cNvSpPr>
              <p:nvPr/>
            </p:nvSpPr>
            <p:spPr bwMode="auto">
              <a:xfrm rot="20381794">
                <a:off x="3700595" y="986437"/>
                <a:ext cx="735529" cy="86716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7" name="Oval 45"/>
              <p:cNvSpPr>
                <a:spLocks noChangeArrowheads="1"/>
              </p:cNvSpPr>
              <p:nvPr/>
            </p:nvSpPr>
            <p:spPr bwMode="auto">
              <a:xfrm>
                <a:off x="4028323" y="996746"/>
                <a:ext cx="128016" cy="5099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cxnSp>
        <p:nvCxnSpPr>
          <p:cNvPr id="19" name="Lige pilforbindelse 18"/>
          <p:cNvCxnSpPr>
            <a:endCxn id="99369" idx="2"/>
          </p:cNvCxnSpPr>
          <p:nvPr/>
        </p:nvCxnSpPr>
        <p:spPr bwMode="auto">
          <a:xfrm>
            <a:off x="7166389" y="1097975"/>
            <a:ext cx="369095" cy="2256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2" name="Lige pilforbindelse 261"/>
          <p:cNvCxnSpPr/>
          <p:nvPr/>
        </p:nvCxnSpPr>
        <p:spPr bwMode="auto">
          <a:xfrm flipH="1">
            <a:off x="6249810" y="1116789"/>
            <a:ext cx="331268" cy="5903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85" name="Gruppe 284"/>
          <p:cNvGrpSpPr/>
          <p:nvPr/>
        </p:nvGrpSpPr>
        <p:grpSpPr>
          <a:xfrm>
            <a:off x="5203018" y="811355"/>
            <a:ext cx="3479632" cy="1232222"/>
            <a:chOff x="3066442" y="976857"/>
            <a:chExt cx="3479632" cy="1232222"/>
          </a:xfrm>
        </p:grpSpPr>
        <p:sp>
          <p:nvSpPr>
            <p:cNvPr id="99396" name="Text Box 68"/>
            <p:cNvSpPr txBox="1">
              <a:spLocks noChangeArrowheads="1"/>
            </p:cNvSpPr>
            <p:nvPr/>
          </p:nvSpPr>
          <p:spPr bwMode="auto">
            <a:xfrm>
              <a:off x="5488280" y="1290246"/>
              <a:ext cx="918510" cy="553998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a-DK" altLang="da-DK" sz="1200" b="1" dirty="0">
                  <a:solidFill>
                    <a:srgbClr val="0000FF"/>
                  </a:solidFill>
                  <a:cs typeface="Arial" charset="0"/>
                </a:rPr>
                <a:t>stimulerer</a:t>
              </a:r>
            </a:p>
            <a:p>
              <a:pPr>
                <a:spcBef>
                  <a:spcPct val="50000"/>
                </a:spcBef>
              </a:pPr>
              <a:r>
                <a:rPr lang="da-DK" altLang="da-DK" sz="1200" b="1" dirty="0">
                  <a:solidFill>
                    <a:srgbClr val="0000FF"/>
                  </a:solidFill>
                  <a:cs typeface="Arial" charset="0"/>
                </a:rPr>
                <a:t>ny knogle</a:t>
              </a:r>
              <a:endParaRPr lang="el-GR" altLang="da-DK" sz="1200" b="1" dirty="0">
                <a:solidFill>
                  <a:srgbClr val="0000FF"/>
                </a:solidFill>
                <a:cs typeface="Arial" charset="0"/>
              </a:endParaRPr>
            </a:p>
          </p:txBody>
        </p:sp>
        <p:sp>
          <p:nvSpPr>
            <p:cNvPr id="251" name="Text Box 68"/>
            <p:cNvSpPr txBox="1">
              <a:spLocks noChangeArrowheads="1"/>
            </p:cNvSpPr>
            <p:nvPr/>
          </p:nvSpPr>
          <p:spPr bwMode="auto">
            <a:xfrm>
              <a:off x="3235160" y="1362254"/>
              <a:ext cx="928785" cy="553998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a-DK" altLang="da-DK" sz="1200" b="1" dirty="0">
                  <a:solidFill>
                    <a:srgbClr val="0000FF"/>
                  </a:solidFill>
                  <a:cs typeface="Arial" charset="0"/>
                </a:rPr>
                <a:t>stimulerer</a:t>
              </a:r>
            </a:p>
            <a:p>
              <a:pPr>
                <a:spcBef>
                  <a:spcPct val="50000"/>
                </a:spcBef>
              </a:pPr>
              <a:r>
                <a:rPr lang="da-DK" altLang="da-DK" sz="1200" b="1" dirty="0">
                  <a:solidFill>
                    <a:srgbClr val="0000FF"/>
                  </a:solidFill>
                  <a:cs typeface="Arial" charset="0"/>
                </a:rPr>
                <a:t>ny knogle</a:t>
              </a:r>
              <a:endParaRPr lang="el-GR" altLang="da-DK" sz="1200" b="1" dirty="0">
                <a:solidFill>
                  <a:srgbClr val="0000FF"/>
                </a:solidFill>
                <a:cs typeface="Arial" charset="0"/>
              </a:endParaRPr>
            </a:p>
          </p:txBody>
        </p:sp>
        <p:sp>
          <p:nvSpPr>
            <p:cNvPr id="31" name="Nedadgående pil 30"/>
            <p:cNvSpPr/>
            <p:nvPr/>
          </p:nvSpPr>
          <p:spPr bwMode="auto">
            <a:xfrm>
              <a:off x="5906629" y="1808075"/>
              <a:ext cx="198437" cy="339348"/>
            </a:xfrm>
            <a:prstGeom prst="downArrow">
              <a:avLst/>
            </a:prstGeom>
            <a:solidFill>
              <a:srgbClr val="0000FF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5" name="Nedadgående pil 274"/>
            <p:cNvSpPr/>
            <p:nvPr/>
          </p:nvSpPr>
          <p:spPr bwMode="auto">
            <a:xfrm rot="16200000">
              <a:off x="6309404" y="1459507"/>
              <a:ext cx="198437" cy="274903"/>
            </a:xfrm>
            <a:prstGeom prst="downArrow">
              <a:avLst/>
            </a:prstGeom>
            <a:solidFill>
              <a:srgbClr val="0000FF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6" name="Nedadgående pil 275"/>
            <p:cNvSpPr/>
            <p:nvPr/>
          </p:nvSpPr>
          <p:spPr bwMode="auto">
            <a:xfrm rot="5400000">
              <a:off x="5349162" y="1423680"/>
              <a:ext cx="198437" cy="274903"/>
            </a:xfrm>
            <a:prstGeom prst="downArrow">
              <a:avLst/>
            </a:prstGeom>
            <a:solidFill>
              <a:srgbClr val="0000FF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7" name="Nedadgående pil 276"/>
            <p:cNvSpPr/>
            <p:nvPr/>
          </p:nvSpPr>
          <p:spPr bwMode="auto">
            <a:xfrm rot="10800000">
              <a:off x="5880848" y="976857"/>
              <a:ext cx="198437" cy="330610"/>
            </a:xfrm>
            <a:prstGeom prst="downArrow">
              <a:avLst/>
            </a:prstGeom>
            <a:solidFill>
              <a:srgbClr val="0000FF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" name="Nedadgående pil 277"/>
            <p:cNvSpPr/>
            <p:nvPr/>
          </p:nvSpPr>
          <p:spPr bwMode="auto">
            <a:xfrm>
              <a:off x="3662142" y="1869731"/>
              <a:ext cx="198437" cy="339348"/>
            </a:xfrm>
            <a:prstGeom prst="downArrow">
              <a:avLst/>
            </a:prstGeom>
            <a:solidFill>
              <a:srgbClr val="0000FF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9" name="Nedadgående pil 278"/>
            <p:cNvSpPr/>
            <p:nvPr/>
          </p:nvSpPr>
          <p:spPr bwMode="auto">
            <a:xfrm rot="16200000">
              <a:off x="4064917" y="1521163"/>
              <a:ext cx="198437" cy="274903"/>
            </a:xfrm>
            <a:prstGeom prst="downArrow">
              <a:avLst/>
            </a:prstGeom>
            <a:solidFill>
              <a:srgbClr val="0000FF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0" name="Nedadgående pil 279"/>
            <p:cNvSpPr/>
            <p:nvPr/>
          </p:nvSpPr>
          <p:spPr bwMode="auto">
            <a:xfrm rot="5400000">
              <a:off x="3104675" y="1485336"/>
              <a:ext cx="198437" cy="274903"/>
            </a:xfrm>
            <a:prstGeom prst="downArrow">
              <a:avLst/>
            </a:prstGeom>
            <a:solidFill>
              <a:srgbClr val="0000FF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1" name="Nedadgående pil 280"/>
            <p:cNvSpPr/>
            <p:nvPr/>
          </p:nvSpPr>
          <p:spPr bwMode="auto">
            <a:xfrm rot="10800000">
              <a:off x="3636361" y="1038513"/>
              <a:ext cx="198437" cy="330610"/>
            </a:xfrm>
            <a:prstGeom prst="downArrow">
              <a:avLst/>
            </a:prstGeom>
            <a:solidFill>
              <a:srgbClr val="0000FF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86" name="Gruppe 285"/>
          <p:cNvGrpSpPr/>
          <p:nvPr/>
        </p:nvGrpSpPr>
        <p:grpSpPr>
          <a:xfrm>
            <a:off x="3194579" y="2001944"/>
            <a:ext cx="2158025" cy="2362094"/>
            <a:chOff x="1058002" y="2001944"/>
            <a:chExt cx="2158025" cy="2362094"/>
          </a:xfrm>
        </p:grpSpPr>
        <p:sp>
          <p:nvSpPr>
            <p:cNvPr id="99389" name="Freeform 61"/>
            <p:cNvSpPr>
              <a:spLocks/>
            </p:cNvSpPr>
            <p:nvPr/>
          </p:nvSpPr>
          <p:spPr bwMode="auto">
            <a:xfrm>
              <a:off x="1403648" y="2001944"/>
              <a:ext cx="1812379" cy="2362094"/>
            </a:xfrm>
            <a:custGeom>
              <a:avLst/>
              <a:gdLst>
                <a:gd name="T0" fmla="*/ 8 w 54"/>
                <a:gd name="T1" fmla="*/ 862 h 862"/>
                <a:gd name="T2" fmla="*/ 8 w 54"/>
                <a:gd name="T3" fmla="*/ 408 h 862"/>
                <a:gd name="T4" fmla="*/ 54 w 54"/>
                <a:gd name="T5" fmla="*/ 0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862">
                  <a:moveTo>
                    <a:pt x="8" y="862"/>
                  </a:moveTo>
                  <a:cubicBezTo>
                    <a:pt x="4" y="707"/>
                    <a:pt x="0" y="552"/>
                    <a:pt x="8" y="408"/>
                  </a:cubicBezTo>
                  <a:cubicBezTo>
                    <a:pt x="16" y="264"/>
                    <a:pt x="46" y="68"/>
                    <a:pt x="54" y="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 type="none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9395" name="Text Box 67"/>
            <p:cNvSpPr txBox="1">
              <a:spLocks noChangeArrowheads="1"/>
            </p:cNvSpPr>
            <p:nvPr/>
          </p:nvSpPr>
          <p:spPr bwMode="auto">
            <a:xfrm>
              <a:off x="1058002" y="2761184"/>
              <a:ext cx="1368152" cy="30777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a-DK" altLang="da-DK" sz="1400" b="1" dirty="0">
                  <a:solidFill>
                    <a:srgbClr val="FF0000"/>
                  </a:solidFill>
                </a:rPr>
                <a:t>vækstfaktorer</a:t>
              </a:r>
              <a:endParaRPr lang="el-GR" altLang="da-DK" sz="1400" b="1" dirty="0">
                <a:solidFill>
                  <a:srgbClr val="FF0000"/>
                </a:solidFill>
                <a:cs typeface="Arial" charset="0"/>
              </a:endParaRPr>
            </a:p>
          </p:txBody>
        </p:sp>
      </p:grpSp>
      <p:grpSp>
        <p:nvGrpSpPr>
          <p:cNvPr id="282" name="Gruppe 281"/>
          <p:cNvGrpSpPr/>
          <p:nvPr/>
        </p:nvGrpSpPr>
        <p:grpSpPr>
          <a:xfrm>
            <a:off x="5986792" y="1971670"/>
            <a:ext cx="2558406" cy="1709742"/>
            <a:chOff x="3850216" y="1971670"/>
            <a:chExt cx="2558406" cy="1709742"/>
          </a:xfrm>
        </p:grpSpPr>
        <p:sp>
          <p:nvSpPr>
            <p:cNvPr id="264" name="Kombinationstegning 263"/>
            <p:cNvSpPr/>
            <p:nvPr/>
          </p:nvSpPr>
          <p:spPr bwMode="auto">
            <a:xfrm>
              <a:off x="5697356" y="1971670"/>
              <a:ext cx="711266" cy="833443"/>
            </a:xfrm>
            <a:custGeom>
              <a:avLst/>
              <a:gdLst>
                <a:gd name="connsiteX0" fmla="*/ 293166 w 293166"/>
                <a:gd name="connsiteY0" fmla="*/ 0 h 279206"/>
                <a:gd name="connsiteX1" fmla="*/ 0 w 293166"/>
                <a:gd name="connsiteY1" fmla="*/ 279206 h 279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3166" h="279206">
                  <a:moveTo>
                    <a:pt x="293166" y="0"/>
                  </a:moveTo>
                  <a:lnTo>
                    <a:pt x="0" y="279206"/>
                  </a:lnTo>
                </a:path>
              </a:pathLst>
            </a:custGeom>
            <a:noFill/>
            <a:ln w="7620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8" name="Kombinationstegning 287"/>
            <p:cNvSpPr/>
            <p:nvPr/>
          </p:nvSpPr>
          <p:spPr bwMode="auto">
            <a:xfrm rot="15739782">
              <a:off x="3719815" y="2284318"/>
              <a:ext cx="734834" cy="474031"/>
            </a:xfrm>
            <a:custGeom>
              <a:avLst/>
              <a:gdLst>
                <a:gd name="connsiteX0" fmla="*/ 293166 w 293166"/>
                <a:gd name="connsiteY0" fmla="*/ 0 h 279206"/>
                <a:gd name="connsiteX1" fmla="*/ 0 w 293166"/>
                <a:gd name="connsiteY1" fmla="*/ 279206 h 279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3166" h="279206">
                  <a:moveTo>
                    <a:pt x="293166" y="0"/>
                  </a:moveTo>
                  <a:lnTo>
                    <a:pt x="0" y="279206"/>
                  </a:lnTo>
                </a:path>
              </a:pathLst>
            </a:custGeom>
            <a:noFill/>
            <a:ln w="7620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9" name="Kombinationstegning 288"/>
            <p:cNvSpPr/>
            <p:nvPr/>
          </p:nvSpPr>
          <p:spPr bwMode="auto">
            <a:xfrm>
              <a:off x="4323337" y="3222199"/>
              <a:ext cx="602171" cy="459213"/>
            </a:xfrm>
            <a:custGeom>
              <a:avLst/>
              <a:gdLst>
                <a:gd name="connsiteX0" fmla="*/ 293166 w 293166"/>
                <a:gd name="connsiteY0" fmla="*/ 0 h 279206"/>
                <a:gd name="connsiteX1" fmla="*/ 0 w 293166"/>
                <a:gd name="connsiteY1" fmla="*/ 279206 h 279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3166" h="279206">
                  <a:moveTo>
                    <a:pt x="293166" y="0"/>
                  </a:moveTo>
                  <a:lnTo>
                    <a:pt x="0" y="279206"/>
                  </a:lnTo>
                </a:path>
              </a:pathLst>
            </a:custGeom>
            <a:noFill/>
            <a:ln w="190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58" name="Text Box 68"/>
          <p:cNvSpPr txBox="1">
            <a:spLocks noChangeArrowheads="1"/>
          </p:cNvSpPr>
          <p:nvPr/>
        </p:nvSpPr>
        <p:spPr bwMode="auto">
          <a:xfrm>
            <a:off x="9054888" y="2189659"/>
            <a:ext cx="1001552" cy="307777"/>
          </a:xfrm>
          <a:prstGeom prst="rect">
            <a:avLst/>
          </a:prstGeom>
          <a:solidFill>
            <a:schemeClr val="bg1"/>
          </a:solidFill>
          <a:ln w="2857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sz="1400" b="1" dirty="0">
                <a:solidFill>
                  <a:srgbClr val="0000FF"/>
                </a:solidFill>
              </a:rPr>
              <a:t>blokering</a:t>
            </a:r>
            <a:endParaRPr lang="el-GR" altLang="da-DK" sz="1400" b="1" dirty="0">
              <a:solidFill>
                <a:srgbClr val="0000FF"/>
              </a:solidFill>
              <a:cs typeface="Arial" charset="0"/>
            </a:endParaRPr>
          </a:p>
        </p:txBody>
      </p:sp>
      <p:sp>
        <p:nvSpPr>
          <p:cNvPr id="261" name="Text Box 74"/>
          <p:cNvSpPr txBox="1">
            <a:spLocks noChangeArrowheads="1"/>
          </p:cNvSpPr>
          <p:nvPr/>
        </p:nvSpPr>
        <p:spPr bwMode="auto">
          <a:xfrm>
            <a:off x="8940824" y="616710"/>
            <a:ext cx="624682" cy="276999"/>
          </a:xfrm>
          <a:prstGeom prst="rect">
            <a:avLst/>
          </a:prstGeom>
          <a:solidFill>
            <a:schemeClr val="bg1"/>
          </a:solidFill>
          <a:ln w="2857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da-DK" altLang="da-DK" sz="1200" b="1" dirty="0">
                <a:solidFill>
                  <a:srgbClr val="0000FF"/>
                </a:solidFill>
              </a:rPr>
              <a:t>PSA</a:t>
            </a:r>
            <a:endParaRPr lang="el-GR" altLang="da-DK" sz="1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70" name="Group 106"/>
          <p:cNvGrpSpPr>
            <a:grpSpLocks/>
          </p:cNvGrpSpPr>
          <p:nvPr/>
        </p:nvGrpSpPr>
        <p:grpSpPr bwMode="auto">
          <a:xfrm>
            <a:off x="2011163" y="5013325"/>
            <a:ext cx="9323388" cy="1771650"/>
            <a:chOff x="-79" y="3158"/>
            <a:chExt cx="5873" cy="1116"/>
          </a:xfrm>
        </p:grpSpPr>
        <p:sp>
          <p:nvSpPr>
            <p:cNvPr id="271" name="Text Box 90"/>
            <p:cNvSpPr txBox="1">
              <a:spLocks noChangeArrowheads="1"/>
            </p:cNvSpPr>
            <p:nvPr/>
          </p:nvSpPr>
          <p:spPr bwMode="auto">
            <a:xfrm>
              <a:off x="-79" y="3828"/>
              <a:ext cx="5873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da-DK" altLang="da-DK" sz="2000" b="1" dirty="0">
                  <a:solidFill>
                    <a:srgbClr val="FFFF00"/>
                  </a:solidFill>
                </a:rPr>
                <a:t>Resultat:</a:t>
              </a:r>
              <a:r>
                <a:rPr lang="da-DK" altLang="da-DK" sz="2000" dirty="0">
                  <a:solidFill>
                    <a:srgbClr val="FFFF00"/>
                  </a:solidFill>
                </a:rPr>
                <a:t>  	</a:t>
              </a:r>
              <a:r>
                <a:rPr lang="da-DK" altLang="da-DK" sz="2000" dirty="0">
                  <a:solidFill>
                    <a:schemeClr val="bg1"/>
                  </a:solidFill>
                </a:rPr>
                <a:t>LIDT resorption + MEGET formation = Meget men ”dårlig” knogle</a:t>
              </a:r>
            </a:p>
            <a:p>
              <a:pPr algn="l">
                <a:spcBef>
                  <a:spcPts val="0"/>
                </a:spcBef>
              </a:pPr>
              <a:r>
                <a:rPr lang="da-DK" altLang="da-DK" sz="2000" dirty="0">
                  <a:solidFill>
                    <a:schemeClr val="bg1"/>
                  </a:solidFill>
                </a:rPr>
                <a:t>		Vækst af kræftceller pga. </a:t>
              </a:r>
              <a:r>
                <a:rPr lang="da-DK" altLang="da-DK" sz="2000" dirty="0" err="1">
                  <a:solidFill>
                    <a:schemeClr val="bg1"/>
                  </a:solidFill>
                </a:rPr>
                <a:t>osteoblasternes</a:t>
              </a:r>
              <a:r>
                <a:rPr lang="da-DK" altLang="da-DK" sz="2000" dirty="0">
                  <a:solidFill>
                    <a:schemeClr val="bg1"/>
                  </a:solidFill>
                </a:rPr>
                <a:t> aktivitet + matrix</a:t>
              </a:r>
            </a:p>
          </p:txBody>
        </p:sp>
        <p:sp>
          <p:nvSpPr>
            <p:cNvPr id="272" name="AutoShape 92"/>
            <p:cNvSpPr>
              <a:spLocks noChangeArrowheads="1"/>
            </p:cNvSpPr>
            <p:nvPr/>
          </p:nvSpPr>
          <p:spPr bwMode="auto">
            <a:xfrm>
              <a:off x="567" y="3158"/>
              <a:ext cx="272" cy="544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rgbClr val="D92805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73" name="AutoShape 94"/>
          <p:cNvSpPr>
            <a:spLocks noChangeArrowheads="1"/>
          </p:cNvSpPr>
          <p:nvPr/>
        </p:nvSpPr>
        <p:spPr bwMode="auto">
          <a:xfrm>
            <a:off x="8076976" y="5013176"/>
            <a:ext cx="431800" cy="8636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D92805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4" name="AutoShape 94"/>
          <p:cNvSpPr>
            <a:spLocks noChangeArrowheads="1"/>
          </p:cNvSpPr>
          <p:nvPr/>
        </p:nvSpPr>
        <p:spPr bwMode="auto">
          <a:xfrm>
            <a:off x="8509024" y="5013176"/>
            <a:ext cx="431800" cy="8636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D92805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3" name="AutoShape 94"/>
          <p:cNvSpPr>
            <a:spLocks noChangeArrowheads="1"/>
          </p:cNvSpPr>
          <p:nvPr/>
        </p:nvSpPr>
        <p:spPr bwMode="auto">
          <a:xfrm>
            <a:off x="7644680" y="5013176"/>
            <a:ext cx="431800" cy="8636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D92805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4" name="Multiplicer 283"/>
          <p:cNvSpPr/>
          <p:nvPr/>
        </p:nvSpPr>
        <p:spPr bwMode="auto">
          <a:xfrm>
            <a:off x="9228856" y="2060849"/>
            <a:ext cx="589980" cy="575719"/>
          </a:xfrm>
          <a:prstGeom prst="mathMultiply">
            <a:avLst/>
          </a:prstGeom>
          <a:solidFill>
            <a:srgbClr val="FF0000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0" name="Lige pilforbindelse 19"/>
          <p:cNvCxnSpPr/>
          <p:nvPr/>
        </p:nvCxnSpPr>
        <p:spPr bwMode="auto">
          <a:xfrm>
            <a:off x="8616280" y="1745539"/>
            <a:ext cx="498215" cy="39927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ysDash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6" name="Kombinationstegning 315"/>
          <p:cNvSpPr/>
          <p:nvPr/>
        </p:nvSpPr>
        <p:spPr bwMode="auto">
          <a:xfrm>
            <a:off x="8853350" y="2507227"/>
            <a:ext cx="2137576" cy="1465309"/>
          </a:xfrm>
          <a:custGeom>
            <a:avLst/>
            <a:gdLst>
              <a:gd name="connsiteX0" fmla="*/ 524684 w 2137576"/>
              <a:gd name="connsiteY0" fmla="*/ 339213 h 1465309"/>
              <a:gd name="connsiteX1" fmla="*/ 465691 w 2137576"/>
              <a:gd name="connsiteY1" fmla="*/ 427703 h 1465309"/>
              <a:gd name="connsiteX2" fmla="*/ 391949 w 2137576"/>
              <a:gd name="connsiteY2" fmla="*/ 516193 h 1465309"/>
              <a:gd name="connsiteX3" fmla="*/ 362452 w 2137576"/>
              <a:gd name="connsiteY3" fmla="*/ 575187 h 1465309"/>
              <a:gd name="connsiteX4" fmla="*/ 332955 w 2137576"/>
              <a:gd name="connsiteY4" fmla="*/ 619432 h 1465309"/>
              <a:gd name="connsiteX5" fmla="*/ 318207 w 2137576"/>
              <a:gd name="connsiteY5" fmla="*/ 766916 h 1465309"/>
              <a:gd name="connsiteX6" fmla="*/ 377200 w 2137576"/>
              <a:gd name="connsiteY6" fmla="*/ 796413 h 1465309"/>
              <a:gd name="connsiteX7" fmla="*/ 450942 w 2137576"/>
              <a:gd name="connsiteY7" fmla="*/ 781664 h 1465309"/>
              <a:gd name="connsiteX8" fmla="*/ 465691 w 2137576"/>
              <a:gd name="connsiteY8" fmla="*/ 737419 h 1465309"/>
              <a:gd name="connsiteX9" fmla="*/ 480439 w 2137576"/>
              <a:gd name="connsiteY9" fmla="*/ 575187 h 1465309"/>
              <a:gd name="connsiteX10" fmla="*/ 524684 w 2137576"/>
              <a:gd name="connsiteY10" fmla="*/ 545690 h 1465309"/>
              <a:gd name="connsiteX11" fmla="*/ 672168 w 2137576"/>
              <a:gd name="connsiteY11" fmla="*/ 560439 h 1465309"/>
              <a:gd name="connsiteX12" fmla="*/ 701665 w 2137576"/>
              <a:gd name="connsiteY12" fmla="*/ 604684 h 1465309"/>
              <a:gd name="connsiteX13" fmla="*/ 686916 w 2137576"/>
              <a:gd name="connsiteY13" fmla="*/ 545690 h 1465309"/>
              <a:gd name="connsiteX14" fmla="*/ 598426 w 2137576"/>
              <a:gd name="connsiteY14" fmla="*/ 442451 h 1465309"/>
              <a:gd name="connsiteX15" fmla="*/ 539432 w 2137576"/>
              <a:gd name="connsiteY15" fmla="*/ 427703 h 1465309"/>
              <a:gd name="connsiteX16" fmla="*/ 347703 w 2137576"/>
              <a:gd name="connsiteY16" fmla="*/ 486697 h 1465309"/>
              <a:gd name="connsiteX17" fmla="*/ 288710 w 2137576"/>
              <a:gd name="connsiteY17" fmla="*/ 634180 h 1465309"/>
              <a:gd name="connsiteX18" fmla="*/ 303458 w 2137576"/>
              <a:gd name="connsiteY18" fmla="*/ 855406 h 1465309"/>
              <a:gd name="connsiteX19" fmla="*/ 332955 w 2137576"/>
              <a:gd name="connsiteY19" fmla="*/ 943897 h 1465309"/>
              <a:gd name="connsiteX20" fmla="*/ 288710 w 2137576"/>
              <a:gd name="connsiteY20" fmla="*/ 1017639 h 1465309"/>
              <a:gd name="connsiteX21" fmla="*/ 259213 w 2137576"/>
              <a:gd name="connsiteY21" fmla="*/ 1061884 h 1465309"/>
              <a:gd name="connsiteX22" fmla="*/ 244465 w 2137576"/>
              <a:gd name="connsiteY22" fmla="*/ 1106129 h 1465309"/>
              <a:gd name="connsiteX23" fmla="*/ 273961 w 2137576"/>
              <a:gd name="connsiteY23" fmla="*/ 1179871 h 1465309"/>
              <a:gd name="connsiteX24" fmla="*/ 318207 w 2137576"/>
              <a:gd name="connsiteY24" fmla="*/ 1224116 h 1465309"/>
              <a:gd name="connsiteX25" fmla="*/ 229716 w 2137576"/>
              <a:gd name="connsiteY25" fmla="*/ 1165122 h 1465309"/>
              <a:gd name="connsiteX26" fmla="*/ 214968 w 2137576"/>
              <a:gd name="connsiteY26" fmla="*/ 1106129 h 1465309"/>
              <a:gd name="connsiteX27" fmla="*/ 450942 w 2137576"/>
              <a:gd name="connsiteY27" fmla="*/ 1017639 h 1465309"/>
              <a:gd name="connsiteX28" fmla="*/ 465691 w 2137576"/>
              <a:gd name="connsiteY28" fmla="*/ 1091380 h 1465309"/>
              <a:gd name="connsiteX29" fmla="*/ 480439 w 2137576"/>
              <a:gd name="connsiteY29" fmla="*/ 1238864 h 1465309"/>
              <a:gd name="connsiteX30" fmla="*/ 524684 w 2137576"/>
              <a:gd name="connsiteY30" fmla="*/ 1253613 h 1465309"/>
              <a:gd name="connsiteX31" fmla="*/ 568929 w 2137576"/>
              <a:gd name="connsiteY31" fmla="*/ 1224116 h 1465309"/>
              <a:gd name="connsiteX32" fmla="*/ 583678 w 2137576"/>
              <a:gd name="connsiteY32" fmla="*/ 1165122 h 1465309"/>
              <a:gd name="connsiteX33" fmla="*/ 539432 w 2137576"/>
              <a:gd name="connsiteY33" fmla="*/ 943897 h 1465309"/>
              <a:gd name="connsiteX34" fmla="*/ 524684 w 2137576"/>
              <a:gd name="connsiteY34" fmla="*/ 870155 h 1465309"/>
              <a:gd name="connsiteX35" fmla="*/ 524684 w 2137576"/>
              <a:gd name="connsiteY35" fmla="*/ 766916 h 1465309"/>
              <a:gd name="connsiteX36" fmla="*/ 583678 w 2137576"/>
              <a:gd name="connsiteY36" fmla="*/ 707922 h 1465309"/>
              <a:gd name="connsiteX37" fmla="*/ 672168 w 2137576"/>
              <a:gd name="connsiteY37" fmla="*/ 766916 h 1465309"/>
              <a:gd name="connsiteX38" fmla="*/ 701665 w 2137576"/>
              <a:gd name="connsiteY38" fmla="*/ 855406 h 1465309"/>
              <a:gd name="connsiteX39" fmla="*/ 657420 w 2137576"/>
              <a:gd name="connsiteY39" fmla="*/ 1120877 h 1465309"/>
              <a:gd name="connsiteX40" fmla="*/ 627923 w 2137576"/>
              <a:gd name="connsiteY40" fmla="*/ 1179871 h 1465309"/>
              <a:gd name="connsiteX41" fmla="*/ 568929 w 2137576"/>
              <a:gd name="connsiteY41" fmla="*/ 1224116 h 1465309"/>
              <a:gd name="connsiteX42" fmla="*/ 539432 w 2137576"/>
              <a:gd name="connsiteY42" fmla="*/ 1268361 h 1465309"/>
              <a:gd name="connsiteX43" fmla="*/ 450942 w 2137576"/>
              <a:gd name="connsiteY43" fmla="*/ 1386348 h 1465309"/>
              <a:gd name="connsiteX44" fmla="*/ 465691 w 2137576"/>
              <a:gd name="connsiteY44" fmla="*/ 1460090 h 1465309"/>
              <a:gd name="connsiteX45" fmla="*/ 568929 w 2137576"/>
              <a:gd name="connsiteY45" fmla="*/ 1445342 h 1465309"/>
              <a:gd name="connsiteX46" fmla="*/ 657420 w 2137576"/>
              <a:gd name="connsiteY46" fmla="*/ 1401097 h 1465309"/>
              <a:gd name="connsiteX47" fmla="*/ 686916 w 2137576"/>
              <a:gd name="connsiteY47" fmla="*/ 1356851 h 1465309"/>
              <a:gd name="connsiteX48" fmla="*/ 672168 w 2137576"/>
              <a:gd name="connsiteY48" fmla="*/ 1224116 h 1465309"/>
              <a:gd name="connsiteX49" fmla="*/ 657420 w 2137576"/>
              <a:gd name="connsiteY49" fmla="*/ 884903 h 1465309"/>
              <a:gd name="connsiteX50" fmla="*/ 598426 w 2137576"/>
              <a:gd name="connsiteY50" fmla="*/ 796413 h 1465309"/>
              <a:gd name="connsiteX51" fmla="*/ 642671 w 2137576"/>
              <a:gd name="connsiteY51" fmla="*/ 678426 h 1465309"/>
              <a:gd name="connsiteX52" fmla="*/ 745910 w 2137576"/>
              <a:gd name="connsiteY52" fmla="*/ 589935 h 1465309"/>
              <a:gd name="connsiteX53" fmla="*/ 849149 w 2137576"/>
              <a:gd name="connsiteY53" fmla="*/ 516193 h 1465309"/>
              <a:gd name="connsiteX54" fmla="*/ 908142 w 2137576"/>
              <a:gd name="connsiteY54" fmla="*/ 501445 h 1465309"/>
              <a:gd name="connsiteX55" fmla="*/ 952387 w 2137576"/>
              <a:gd name="connsiteY55" fmla="*/ 840658 h 1465309"/>
              <a:gd name="connsiteX56" fmla="*/ 937639 w 2137576"/>
              <a:gd name="connsiteY56" fmla="*/ 914400 h 1465309"/>
              <a:gd name="connsiteX57" fmla="*/ 922891 w 2137576"/>
              <a:gd name="connsiteY57" fmla="*/ 1002890 h 1465309"/>
              <a:gd name="connsiteX58" fmla="*/ 878645 w 2137576"/>
              <a:gd name="connsiteY58" fmla="*/ 1135626 h 1465309"/>
              <a:gd name="connsiteX59" fmla="*/ 834400 w 2137576"/>
              <a:gd name="connsiteY59" fmla="*/ 1179871 h 1465309"/>
              <a:gd name="connsiteX60" fmla="*/ 760658 w 2137576"/>
              <a:gd name="connsiteY60" fmla="*/ 1297858 h 1465309"/>
              <a:gd name="connsiteX61" fmla="*/ 745910 w 2137576"/>
              <a:gd name="connsiteY61" fmla="*/ 1342103 h 1465309"/>
              <a:gd name="connsiteX62" fmla="*/ 760658 w 2137576"/>
              <a:gd name="connsiteY62" fmla="*/ 1401097 h 1465309"/>
              <a:gd name="connsiteX63" fmla="*/ 804903 w 2137576"/>
              <a:gd name="connsiteY63" fmla="*/ 1371600 h 1465309"/>
              <a:gd name="connsiteX64" fmla="*/ 790155 w 2137576"/>
              <a:gd name="connsiteY64" fmla="*/ 1165122 h 1465309"/>
              <a:gd name="connsiteX65" fmla="*/ 760658 w 2137576"/>
              <a:gd name="connsiteY65" fmla="*/ 1106129 h 1465309"/>
              <a:gd name="connsiteX66" fmla="*/ 745910 w 2137576"/>
              <a:gd name="connsiteY66" fmla="*/ 1061884 h 1465309"/>
              <a:gd name="connsiteX67" fmla="*/ 716413 w 2137576"/>
              <a:gd name="connsiteY67" fmla="*/ 929148 h 1465309"/>
              <a:gd name="connsiteX68" fmla="*/ 731161 w 2137576"/>
              <a:gd name="connsiteY68" fmla="*/ 884903 h 1465309"/>
              <a:gd name="connsiteX69" fmla="*/ 834400 w 2137576"/>
              <a:gd name="connsiteY69" fmla="*/ 825909 h 1465309"/>
              <a:gd name="connsiteX70" fmla="*/ 967136 w 2137576"/>
              <a:gd name="connsiteY70" fmla="*/ 870155 h 1465309"/>
              <a:gd name="connsiteX71" fmla="*/ 1040878 w 2137576"/>
              <a:gd name="connsiteY71" fmla="*/ 1002890 h 1465309"/>
              <a:gd name="connsiteX72" fmla="*/ 1070374 w 2137576"/>
              <a:gd name="connsiteY72" fmla="*/ 1047135 h 1465309"/>
              <a:gd name="connsiteX73" fmla="*/ 1099871 w 2137576"/>
              <a:gd name="connsiteY73" fmla="*/ 1106129 h 1465309"/>
              <a:gd name="connsiteX74" fmla="*/ 1114620 w 2137576"/>
              <a:gd name="connsiteY74" fmla="*/ 1032387 h 1465309"/>
              <a:gd name="connsiteX75" fmla="*/ 1129368 w 2137576"/>
              <a:gd name="connsiteY75" fmla="*/ 973393 h 1465309"/>
              <a:gd name="connsiteX76" fmla="*/ 1114620 w 2137576"/>
              <a:gd name="connsiteY76" fmla="*/ 796413 h 1465309"/>
              <a:gd name="connsiteX77" fmla="*/ 1011381 w 2137576"/>
              <a:gd name="connsiteY77" fmla="*/ 678426 h 1465309"/>
              <a:gd name="connsiteX78" fmla="*/ 937639 w 2137576"/>
              <a:gd name="connsiteY78" fmla="*/ 619432 h 1465309"/>
              <a:gd name="connsiteX79" fmla="*/ 908142 w 2137576"/>
              <a:gd name="connsiteY79" fmla="*/ 663677 h 1465309"/>
              <a:gd name="connsiteX80" fmla="*/ 893394 w 2137576"/>
              <a:gd name="connsiteY80" fmla="*/ 722671 h 1465309"/>
              <a:gd name="connsiteX81" fmla="*/ 849149 w 2137576"/>
              <a:gd name="connsiteY81" fmla="*/ 870155 h 1465309"/>
              <a:gd name="connsiteX82" fmla="*/ 863897 w 2137576"/>
              <a:gd name="connsiteY82" fmla="*/ 1165122 h 1465309"/>
              <a:gd name="connsiteX83" fmla="*/ 952387 w 2137576"/>
              <a:gd name="connsiteY83" fmla="*/ 1224116 h 1465309"/>
              <a:gd name="connsiteX84" fmla="*/ 1040878 w 2137576"/>
              <a:gd name="connsiteY84" fmla="*/ 1268361 h 1465309"/>
              <a:gd name="connsiteX85" fmla="*/ 1114620 w 2137576"/>
              <a:gd name="connsiteY85" fmla="*/ 1253613 h 1465309"/>
              <a:gd name="connsiteX86" fmla="*/ 1144116 w 2137576"/>
              <a:gd name="connsiteY86" fmla="*/ 1209368 h 1465309"/>
              <a:gd name="connsiteX87" fmla="*/ 1217858 w 2137576"/>
              <a:gd name="connsiteY87" fmla="*/ 1106129 h 1465309"/>
              <a:gd name="connsiteX88" fmla="*/ 1232607 w 2137576"/>
              <a:gd name="connsiteY88" fmla="*/ 1047135 h 1465309"/>
              <a:gd name="connsiteX89" fmla="*/ 1203110 w 2137576"/>
              <a:gd name="connsiteY89" fmla="*/ 943897 h 1465309"/>
              <a:gd name="connsiteX90" fmla="*/ 1188361 w 2137576"/>
              <a:gd name="connsiteY90" fmla="*/ 899651 h 1465309"/>
              <a:gd name="connsiteX91" fmla="*/ 1099871 w 2137576"/>
              <a:gd name="connsiteY91" fmla="*/ 796413 h 1465309"/>
              <a:gd name="connsiteX92" fmla="*/ 1055626 w 2137576"/>
              <a:gd name="connsiteY92" fmla="*/ 737419 h 1465309"/>
              <a:gd name="connsiteX93" fmla="*/ 937639 w 2137576"/>
              <a:gd name="connsiteY93" fmla="*/ 619432 h 1465309"/>
              <a:gd name="connsiteX94" fmla="*/ 952387 w 2137576"/>
              <a:gd name="connsiteY94" fmla="*/ 560439 h 1465309"/>
              <a:gd name="connsiteX95" fmla="*/ 996632 w 2137576"/>
              <a:gd name="connsiteY95" fmla="*/ 530942 h 1465309"/>
              <a:gd name="connsiteX96" fmla="*/ 1040878 w 2137576"/>
              <a:gd name="connsiteY96" fmla="*/ 516193 h 1465309"/>
              <a:gd name="connsiteX97" fmla="*/ 1114620 w 2137576"/>
              <a:gd name="connsiteY97" fmla="*/ 486697 h 1465309"/>
              <a:gd name="connsiteX98" fmla="*/ 1158865 w 2137576"/>
              <a:gd name="connsiteY98" fmla="*/ 457200 h 1465309"/>
              <a:gd name="connsiteX99" fmla="*/ 1247355 w 2137576"/>
              <a:gd name="connsiteY99" fmla="*/ 427703 h 1465309"/>
              <a:gd name="connsiteX100" fmla="*/ 1291600 w 2137576"/>
              <a:gd name="connsiteY100" fmla="*/ 412955 h 1465309"/>
              <a:gd name="connsiteX101" fmla="*/ 1335845 w 2137576"/>
              <a:gd name="connsiteY101" fmla="*/ 471948 h 1465309"/>
              <a:gd name="connsiteX102" fmla="*/ 1291600 w 2137576"/>
              <a:gd name="connsiteY102" fmla="*/ 737419 h 1465309"/>
              <a:gd name="connsiteX103" fmla="*/ 1085123 w 2137576"/>
              <a:gd name="connsiteY103" fmla="*/ 884903 h 1465309"/>
              <a:gd name="connsiteX104" fmla="*/ 996632 w 2137576"/>
              <a:gd name="connsiteY104" fmla="*/ 943897 h 1465309"/>
              <a:gd name="connsiteX105" fmla="*/ 967136 w 2137576"/>
              <a:gd name="connsiteY105" fmla="*/ 988142 h 1465309"/>
              <a:gd name="connsiteX106" fmla="*/ 878645 w 2137576"/>
              <a:gd name="connsiteY106" fmla="*/ 1091380 h 1465309"/>
              <a:gd name="connsiteX107" fmla="*/ 863897 w 2137576"/>
              <a:gd name="connsiteY107" fmla="*/ 1135626 h 1465309"/>
              <a:gd name="connsiteX108" fmla="*/ 981884 w 2137576"/>
              <a:gd name="connsiteY108" fmla="*/ 1135626 h 1465309"/>
              <a:gd name="connsiteX109" fmla="*/ 1040878 w 2137576"/>
              <a:gd name="connsiteY109" fmla="*/ 1076632 h 1465309"/>
              <a:gd name="connsiteX110" fmla="*/ 1085123 w 2137576"/>
              <a:gd name="connsiteY110" fmla="*/ 1002890 h 1465309"/>
              <a:gd name="connsiteX111" fmla="*/ 1114620 w 2137576"/>
              <a:gd name="connsiteY111" fmla="*/ 958645 h 1465309"/>
              <a:gd name="connsiteX112" fmla="*/ 1129368 w 2137576"/>
              <a:gd name="connsiteY112" fmla="*/ 899651 h 1465309"/>
              <a:gd name="connsiteX113" fmla="*/ 1144116 w 2137576"/>
              <a:gd name="connsiteY113" fmla="*/ 855406 h 1465309"/>
              <a:gd name="connsiteX114" fmla="*/ 1188361 w 2137576"/>
              <a:gd name="connsiteY114" fmla="*/ 737419 h 1465309"/>
              <a:gd name="connsiteX115" fmla="*/ 1247355 w 2137576"/>
              <a:gd name="connsiteY115" fmla="*/ 722671 h 1465309"/>
              <a:gd name="connsiteX116" fmla="*/ 1335845 w 2137576"/>
              <a:gd name="connsiteY116" fmla="*/ 737419 h 1465309"/>
              <a:gd name="connsiteX117" fmla="*/ 1365342 w 2137576"/>
              <a:gd name="connsiteY117" fmla="*/ 781664 h 1465309"/>
              <a:gd name="connsiteX118" fmla="*/ 1409587 w 2137576"/>
              <a:gd name="connsiteY118" fmla="*/ 840658 h 1465309"/>
              <a:gd name="connsiteX119" fmla="*/ 1424336 w 2137576"/>
              <a:gd name="connsiteY119" fmla="*/ 884903 h 1465309"/>
              <a:gd name="connsiteX120" fmla="*/ 1453832 w 2137576"/>
              <a:gd name="connsiteY120" fmla="*/ 929148 h 1465309"/>
              <a:gd name="connsiteX121" fmla="*/ 1409587 w 2137576"/>
              <a:gd name="connsiteY121" fmla="*/ 1076632 h 1465309"/>
              <a:gd name="connsiteX122" fmla="*/ 1365342 w 2137576"/>
              <a:gd name="connsiteY122" fmla="*/ 1106129 h 1465309"/>
              <a:gd name="connsiteX123" fmla="*/ 1276852 w 2137576"/>
              <a:gd name="connsiteY123" fmla="*/ 1194619 h 1465309"/>
              <a:gd name="connsiteX124" fmla="*/ 1188361 w 2137576"/>
              <a:gd name="connsiteY124" fmla="*/ 1238864 h 1465309"/>
              <a:gd name="connsiteX125" fmla="*/ 1129368 w 2137576"/>
              <a:gd name="connsiteY125" fmla="*/ 1253613 h 1465309"/>
              <a:gd name="connsiteX126" fmla="*/ 1276852 w 2137576"/>
              <a:gd name="connsiteY126" fmla="*/ 1238864 h 1465309"/>
              <a:gd name="connsiteX127" fmla="*/ 1321097 w 2137576"/>
              <a:gd name="connsiteY127" fmla="*/ 1209368 h 1465309"/>
              <a:gd name="connsiteX128" fmla="*/ 1380091 w 2137576"/>
              <a:gd name="connsiteY128" fmla="*/ 1135626 h 1465309"/>
              <a:gd name="connsiteX129" fmla="*/ 1424336 w 2137576"/>
              <a:gd name="connsiteY129" fmla="*/ 1091380 h 1465309"/>
              <a:gd name="connsiteX130" fmla="*/ 1424336 w 2137576"/>
              <a:gd name="connsiteY130" fmla="*/ 796413 h 1465309"/>
              <a:gd name="connsiteX131" fmla="*/ 1335845 w 2137576"/>
              <a:gd name="connsiteY131" fmla="*/ 707922 h 1465309"/>
              <a:gd name="connsiteX132" fmla="*/ 1306349 w 2137576"/>
              <a:gd name="connsiteY132" fmla="*/ 663677 h 1465309"/>
              <a:gd name="connsiteX133" fmla="*/ 1262103 w 2137576"/>
              <a:gd name="connsiteY133" fmla="*/ 619432 h 1465309"/>
              <a:gd name="connsiteX134" fmla="*/ 1291600 w 2137576"/>
              <a:gd name="connsiteY134" fmla="*/ 575187 h 1465309"/>
              <a:gd name="connsiteX135" fmla="*/ 1350594 w 2137576"/>
              <a:gd name="connsiteY135" fmla="*/ 560439 h 1465309"/>
              <a:gd name="connsiteX136" fmla="*/ 1394839 w 2137576"/>
              <a:gd name="connsiteY136" fmla="*/ 545690 h 1465309"/>
              <a:gd name="connsiteX137" fmla="*/ 1439084 w 2137576"/>
              <a:gd name="connsiteY137" fmla="*/ 575187 h 1465309"/>
              <a:gd name="connsiteX138" fmla="*/ 1616065 w 2137576"/>
              <a:gd name="connsiteY138" fmla="*/ 589935 h 1465309"/>
              <a:gd name="connsiteX139" fmla="*/ 1675058 w 2137576"/>
              <a:gd name="connsiteY139" fmla="*/ 678426 h 1465309"/>
              <a:gd name="connsiteX140" fmla="*/ 1660310 w 2137576"/>
              <a:gd name="connsiteY140" fmla="*/ 840658 h 1465309"/>
              <a:gd name="connsiteX141" fmla="*/ 1645561 w 2137576"/>
              <a:gd name="connsiteY141" fmla="*/ 884903 h 1465309"/>
              <a:gd name="connsiteX142" fmla="*/ 1601316 w 2137576"/>
              <a:gd name="connsiteY142" fmla="*/ 1076632 h 1465309"/>
              <a:gd name="connsiteX143" fmla="*/ 1557071 w 2137576"/>
              <a:gd name="connsiteY143" fmla="*/ 1106129 h 1465309"/>
              <a:gd name="connsiteX144" fmla="*/ 1468581 w 2137576"/>
              <a:gd name="connsiteY144" fmla="*/ 1091380 h 1465309"/>
              <a:gd name="connsiteX145" fmla="*/ 1380091 w 2137576"/>
              <a:gd name="connsiteY145" fmla="*/ 1061884 h 1465309"/>
              <a:gd name="connsiteX146" fmla="*/ 1365342 w 2137576"/>
              <a:gd name="connsiteY146" fmla="*/ 1017639 h 1465309"/>
              <a:gd name="connsiteX147" fmla="*/ 1424336 w 2137576"/>
              <a:gd name="connsiteY147" fmla="*/ 914400 h 1465309"/>
              <a:gd name="connsiteX148" fmla="*/ 1483329 w 2137576"/>
              <a:gd name="connsiteY148" fmla="*/ 870155 h 1465309"/>
              <a:gd name="connsiteX149" fmla="*/ 1542323 w 2137576"/>
              <a:gd name="connsiteY149" fmla="*/ 811161 h 1465309"/>
              <a:gd name="connsiteX150" fmla="*/ 1660310 w 2137576"/>
              <a:gd name="connsiteY150" fmla="*/ 737419 h 1465309"/>
              <a:gd name="connsiteX151" fmla="*/ 1704555 w 2137576"/>
              <a:gd name="connsiteY151" fmla="*/ 707922 h 1465309"/>
              <a:gd name="connsiteX152" fmla="*/ 1793045 w 2137576"/>
              <a:gd name="connsiteY152" fmla="*/ 693174 h 1465309"/>
              <a:gd name="connsiteX153" fmla="*/ 1911032 w 2137576"/>
              <a:gd name="connsiteY153" fmla="*/ 722671 h 1465309"/>
              <a:gd name="connsiteX154" fmla="*/ 1999523 w 2137576"/>
              <a:gd name="connsiteY154" fmla="*/ 811161 h 1465309"/>
              <a:gd name="connsiteX155" fmla="*/ 2088013 w 2137576"/>
              <a:gd name="connsiteY155" fmla="*/ 766916 h 1465309"/>
              <a:gd name="connsiteX156" fmla="*/ 2132258 w 2137576"/>
              <a:gd name="connsiteY156" fmla="*/ 560439 h 1465309"/>
              <a:gd name="connsiteX157" fmla="*/ 2073265 w 2137576"/>
              <a:gd name="connsiteY157" fmla="*/ 339213 h 1465309"/>
              <a:gd name="connsiteX158" fmla="*/ 2029020 w 2137576"/>
              <a:gd name="connsiteY158" fmla="*/ 353961 h 1465309"/>
              <a:gd name="connsiteX159" fmla="*/ 1940529 w 2137576"/>
              <a:gd name="connsiteY159" fmla="*/ 457200 h 1465309"/>
              <a:gd name="connsiteX160" fmla="*/ 1911032 w 2137576"/>
              <a:gd name="connsiteY160" fmla="*/ 516193 h 1465309"/>
              <a:gd name="connsiteX161" fmla="*/ 1866787 w 2137576"/>
              <a:gd name="connsiteY161" fmla="*/ 663677 h 1465309"/>
              <a:gd name="connsiteX162" fmla="*/ 1852039 w 2137576"/>
              <a:gd name="connsiteY162" fmla="*/ 722671 h 1465309"/>
              <a:gd name="connsiteX163" fmla="*/ 1837291 w 2137576"/>
              <a:gd name="connsiteY163" fmla="*/ 766916 h 1465309"/>
              <a:gd name="connsiteX164" fmla="*/ 1822542 w 2137576"/>
              <a:gd name="connsiteY164" fmla="*/ 855406 h 1465309"/>
              <a:gd name="connsiteX165" fmla="*/ 1807794 w 2137576"/>
              <a:gd name="connsiteY165" fmla="*/ 929148 h 1465309"/>
              <a:gd name="connsiteX166" fmla="*/ 1793045 w 2137576"/>
              <a:gd name="connsiteY166" fmla="*/ 1061884 h 1465309"/>
              <a:gd name="connsiteX167" fmla="*/ 1778297 w 2137576"/>
              <a:gd name="connsiteY167" fmla="*/ 1106129 h 1465309"/>
              <a:gd name="connsiteX168" fmla="*/ 1734052 w 2137576"/>
              <a:gd name="connsiteY168" fmla="*/ 1150374 h 1465309"/>
              <a:gd name="connsiteX169" fmla="*/ 1675058 w 2137576"/>
              <a:gd name="connsiteY169" fmla="*/ 1165122 h 1465309"/>
              <a:gd name="connsiteX170" fmla="*/ 1586568 w 2137576"/>
              <a:gd name="connsiteY170" fmla="*/ 1091380 h 1465309"/>
              <a:gd name="connsiteX171" fmla="*/ 1645561 w 2137576"/>
              <a:gd name="connsiteY171" fmla="*/ 1076632 h 1465309"/>
              <a:gd name="connsiteX172" fmla="*/ 1793045 w 2137576"/>
              <a:gd name="connsiteY172" fmla="*/ 1091380 h 1465309"/>
              <a:gd name="connsiteX173" fmla="*/ 1837291 w 2137576"/>
              <a:gd name="connsiteY173" fmla="*/ 1106129 h 1465309"/>
              <a:gd name="connsiteX174" fmla="*/ 1852039 w 2137576"/>
              <a:gd name="connsiteY174" fmla="*/ 1150374 h 1465309"/>
              <a:gd name="connsiteX175" fmla="*/ 1925781 w 2137576"/>
              <a:gd name="connsiteY175" fmla="*/ 1135626 h 1465309"/>
              <a:gd name="connsiteX176" fmla="*/ 1940529 w 2137576"/>
              <a:gd name="connsiteY176" fmla="*/ 1091380 h 1465309"/>
              <a:gd name="connsiteX177" fmla="*/ 1881536 w 2137576"/>
              <a:gd name="connsiteY177" fmla="*/ 929148 h 1465309"/>
              <a:gd name="connsiteX178" fmla="*/ 1837291 w 2137576"/>
              <a:gd name="connsiteY178" fmla="*/ 693174 h 1465309"/>
              <a:gd name="connsiteX179" fmla="*/ 1793045 w 2137576"/>
              <a:gd name="connsiteY179" fmla="*/ 663677 h 1465309"/>
              <a:gd name="connsiteX180" fmla="*/ 1734052 w 2137576"/>
              <a:gd name="connsiteY180" fmla="*/ 648929 h 1465309"/>
              <a:gd name="connsiteX181" fmla="*/ 1689807 w 2137576"/>
              <a:gd name="connsiteY181" fmla="*/ 589935 h 1465309"/>
              <a:gd name="connsiteX182" fmla="*/ 1689807 w 2137576"/>
              <a:gd name="connsiteY182" fmla="*/ 501445 h 1465309"/>
              <a:gd name="connsiteX183" fmla="*/ 1734052 w 2137576"/>
              <a:gd name="connsiteY183" fmla="*/ 457200 h 1465309"/>
              <a:gd name="connsiteX184" fmla="*/ 1763549 w 2137576"/>
              <a:gd name="connsiteY184" fmla="*/ 412955 h 1465309"/>
              <a:gd name="connsiteX185" fmla="*/ 1719303 w 2137576"/>
              <a:gd name="connsiteY185" fmla="*/ 383458 h 1465309"/>
              <a:gd name="connsiteX186" fmla="*/ 1689807 w 2137576"/>
              <a:gd name="connsiteY186" fmla="*/ 294968 h 1465309"/>
              <a:gd name="connsiteX187" fmla="*/ 1660310 w 2137576"/>
              <a:gd name="connsiteY187" fmla="*/ 132735 h 1465309"/>
              <a:gd name="connsiteX188" fmla="*/ 1645561 w 2137576"/>
              <a:gd name="connsiteY188" fmla="*/ 58993 h 1465309"/>
              <a:gd name="connsiteX189" fmla="*/ 1527574 w 2137576"/>
              <a:gd name="connsiteY189" fmla="*/ 0 h 1465309"/>
              <a:gd name="connsiteX190" fmla="*/ 1380091 w 2137576"/>
              <a:gd name="connsiteY190" fmla="*/ 14748 h 1465309"/>
              <a:gd name="connsiteX191" fmla="*/ 1335845 w 2137576"/>
              <a:gd name="connsiteY191" fmla="*/ 73742 h 1465309"/>
              <a:gd name="connsiteX192" fmla="*/ 1306349 w 2137576"/>
              <a:gd name="connsiteY192" fmla="*/ 442451 h 1465309"/>
              <a:gd name="connsiteX193" fmla="*/ 1203110 w 2137576"/>
              <a:gd name="connsiteY193" fmla="*/ 427703 h 1465309"/>
              <a:gd name="connsiteX194" fmla="*/ 1114620 w 2137576"/>
              <a:gd name="connsiteY194" fmla="*/ 353961 h 1465309"/>
              <a:gd name="connsiteX195" fmla="*/ 1026129 w 2137576"/>
              <a:gd name="connsiteY195" fmla="*/ 294968 h 1465309"/>
              <a:gd name="connsiteX196" fmla="*/ 996632 w 2137576"/>
              <a:gd name="connsiteY196" fmla="*/ 353961 h 1465309"/>
              <a:gd name="connsiteX197" fmla="*/ 981884 w 2137576"/>
              <a:gd name="connsiteY197" fmla="*/ 457200 h 1465309"/>
              <a:gd name="connsiteX198" fmla="*/ 908142 w 2137576"/>
              <a:gd name="connsiteY198" fmla="*/ 442451 h 1465309"/>
              <a:gd name="connsiteX199" fmla="*/ 863897 w 2137576"/>
              <a:gd name="connsiteY199" fmla="*/ 412955 h 1465309"/>
              <a:gd name="connsiteX200" fmla="*/ 819652 w 2137576"/>
              <a:gd name="connsiteY200" fmla="*/ 368709 h 1465309"/>
              <a:gd name="connsiteX201" fmla="*/ 775407 w 2137576"/>
              <a:gd name="connsiteY201" fmla="*/ 398206 h 1465309"/>
              <a:gd name="connsiteX202" fmla="*/ 745910 w 2137576"/>
              <a:gd name="connsiteY202" fmla="*/ 486697 h 1465309"/>
              <a:gd name="connsiteX203" fmla="*/ 731161 w 2137576"/>
              <a:gd name="connsiteY203" fmla="*/ 545690 h 1465309"/>
              <a:gd name="connsiteX204" fmla="*/ 701665 w 2137576"/>
              <a:gd name="connsiteY204" fmla="*/ 604684 h 1465309"/>
              <a:gd name="connsiteX205" fmla="*/ 672168 w 2137576"/>
              <a:gd name="connsiteY205" fmla="*/ 693174 h 1465309"/>
              <a:gd name="connsiteX206" fmla="*/ 539432 w 2137576"/>
              <a:gd name="connsiteY206" fmla="*/ 737419 h 1465309"/>
              <a:gd name="connsiteX207" fmla="*/ 495187 w 2137576"/>
              <a:gd name="connsiteY207" fmla="*/ 766916 h 1465309"/>
              <a:gd name="connsiteX208" fmla="*/ 421445 w 2137576"/>
              <a:gd name="connsiteY208" fmla="*/ 855406 h 1465309"/>
              <a:gd name="connsiteX209" fmla="*/ 332955 w 2137576"/>
              <a:gd name="connsiteY209" fmla="*/ 1002890 h 1465309"/>
              <a:gd name="connsiteX210" fmla="*/ 318207 w 2137576"/>
              <a:gd name="connsiteY210" fmla="*/ 1047135 h 1465309"/>
              <a:gd name="connsiteX211" fmla="*/ 288710 w 2137576"/>
              <a:gd name="connsiteY211" fmla="*/ 1194619 h 1465309"/>
              <a:gd name="connsiteX212" fmla="*/ 67484 w 2137576"/>
              <a:gd name="connsiteY212" fmla="*/ 1224116 h 1465309"/>
              <a:gd name="connsiteX213" fmla="*/ 37987 w 2137576"/>
              <a:gd name="connsiteY213" fmla="*/ 1415845 h 1465309"/>
              <a:gd name="connsiteX214" fmla="*/ 96981 w 2137576"/>
              <a:gd name="connsiteY214" fmla="*/ 1430593 h 1465309"/>
              <a:gd name="connsiteX215" fmla="*/ 200220 w 2137576"/>
              <a:gd name="connsiteY215" fmla="*/ 1401097 h 1465309"/>
              <a:gd name="connsiteX216" fmla="*/ 288710 w 2137576"/>
              <a:gd name="connsiteY216" fmla="*/ 1327355 h 1465309"/>
              <a:gd name="connsiteX217" fmla="*/ 332955 w 2137576"/>
              <a:gd name="connsiteY217" fmla="*/ 1297858 h 1465309"/>
              <a:gd name="connsiteX218" fmla="*/ 421445 w 2137576"/>
              <a:gd name="connsiteY218" fmla="*/ 1268361 h 1465309"/>
              <a:gd name="connsiteX219" fmla="*/ 657420 w 2137576"/>
              <a:gd name="connsiteY219" fmla="*/ 1283109 h 1465309"/>
              <a:gd name="connsiteX220" fmla="*/ 716413 w 2137576"/>
              <a:gd name="connsiteY220" fmla="*/ 1209368 h 1465309"/>
              <a:gd name="connsiteX221" fmla="*/ 731161 w 2137576"/>
              <a:gd name="connsiteY221" fmla="*/ 1106129 h 1465309"/>
              <a:gd name="connsiteX222" fmla="*/ 760658 w 2137576"/>
              <a:gd name="connsiteY222" fmla="*/ 1032387 h 1465309"/>
              <a:gd name="connsiteX223" fmla="*/ 819652 w 2137576"/>
              <a:gd name="connsiteY223" fmla="*/ 1047135 h 1465309"/>
              <a:gd name="connsiteX224" fmla="*/ 952387 w 2137576"/>
              <a:gd name="connsiteY224" fmla="*/ 1120877 h 1465309"/>
              <a:gd name="connsiteX225" fmla="*/ 1099871 w 2137576"/>
              <a:gd name="connsiteY225" fmla="*/ 1106129 h 1465309"/>
              <a:gd name="connsiteX226" fmla="*/ 1158865 w 2137576"/>
              <a:gd name="connsiteY226" fmla="*/ 1076632 h 1465309"/>
              <a:gd name="connsiteX227" fmla="*/ 1262103 w 2137576"/>
              <a:gd name="connsiteY227" fmla="*/ 1032387 h 1465309"/>
              <a:gd name="connsiteX228" fmla="*/ 1291600 w 2137576"/>
              <a:gd name="connsiteY228" fmla="*/ 914400 h 1465309"/>
              <a:gd name="connsiteX229" fmla="*/ 1276852 w 2137576"/>
              <a:gd name="connsiteY229" fmla="*/ 855406 h 1465309"/>
              <a:gd name="connsiteX230" fmla="*/ 1262103 w 2137576"/>
              <a:gd name="connsiteY230" fmla="*/ 811161 h 1465309"/>
              <a:gd name="connsiteX231" fmla="*/ 1144116 w 2137576"/>
              <a:gd name="connsiteY231" fmla="*/ 722671 h 1465309"/>
              <a:gd name="connsiteX232" fmla="*/ 996632 w 2137576"/>
              <a:gd name="connsiteY232" fmla="*/ 678426 h 1465309"/>
              <a:gd name="connsiteX233" fmla="*/ 952387 w 2137576"/>
              <a:gd name="connsiteY233" fmla="*/ 648929 h 1465309"/>
              <a:gd name="connsiteX234" fmla="*/ 804903 w 2137576"/>
              <a:gd name="connsiteY234" fmla="*/ 619432 h 1465309"/>
              <a:gd name="connsiteX235" fmla="*/ 657420 w 2137576"/>
              <a:gd name="connsiteY235" fmla="*/ 634180 h 1465309"/>
              <a:gd name="connsiteX236" fmla="*/ 627923 w 2137576"/>
              <a:gd name="connsiteY236" fmla="*/ 693174 h 1465309"/>
              <a:gd name="connsiteX237" fmla="*/ 539432 w 2137576"/>
              <a:gd name="connsiteY237" fmla="*/ 781664 h 1465309"/>
              <a:gd name="connsiteX238" fmla="*/ 495187 w 2137576"/>
              <a:gd name="connsiteY238" fmla="*/ 825909 h 1465309"/>
              <a:gd name="connsiteX239" fmla="*/ 819652 w 2137576"/>
              <a:gd name="connsiteY239" fmla="*/ 855406 h 1465309"/>
              <a:gd name="connsiteX240" fmla="*/ 967136 w 2137576"/>
              <a:gd name="connsiteY240" fmla="*/ 766916 h 1465309"/>
              <a:gd name="connsiteX241" fmla="*/ 1129368 w 2137576"/>
              <a:gd name="connsiteY241" fmla="*/ 589935 h 1465309"/>
              <a:gd name="connsiteX242" fmla="*/ 1188361 w 2137576"/>
              <a:gd name="connsiteY242" fmla="*/ 530942 h 1465309"/>
              <a:gd name="connsiteX243" fmla="*/ 1232607 w 2137576"/>
              <a:gd name="connsiteY243" fmla="*/ 457200 h 1465309"/>
              <a:gd name="connsiteX244" fmla="*/ 1350594 w 2137576"/>
              <a:gd name="connsiteY244" fmla="*/ 368709 h 1465309"/>
              <a:gd name="connsiteX245" fmla="*/ 1498078 w 2137576"/>
              <a:gd name="connsiteY245" fmla="*/ 383458 h 1465309"/>
              <a:gd name="connsiteX246" fmla="*/ 1601316 w 2137576"/>
              <a:gd name="connsiteY246" fmla="*/ 398206 h 1465309"/>
              <a:gd name="connsiteX247" fmla="*/ 1793045 w 2137576"/>
              <a:gd name="connsiteY247" fmla="*/ 412955 h 1465309"/>
              <a:gd name="connsiteX248" fmla="*/ 1837291 w 2137576"/>
              <a:gd name="connsiteY248" fmla="*/ 442451 h 1465309"/>
              <a:gd name="connsiteX249" fmla="*/ 1881536 w 2137576"/>
              <a:gd name="connsiteY249" fmla="*/ 560439 h 1465309"/>
              <a:gd name="connsiteX250" fmla="*/ 1852039 w 2137576"/>
              <a:gd name="connsiteY250" fmla="*/ 737419 h 1465309"/>
              <a:gd name="connsiteX251" fmla="*/ 1822542 w 2137576"/>
              <a:gd name="connsiteY251" fmla="*/ 781664 h 1465309"/>
              <a:gd name="connsiteX252" fmla="*/ 1763549 w 2137576"/>
              <a:gd name="connsiteY252" fmla="*/ 825909 h 1465309"/>
              <a:gd name="connsiteX253" fmla="*/ 1704555 w 2137576"/>
              <a:gd name="connsiteY253" fmla="*/ 840658 h 1465309"/>
              <a:gd name="connsiteX254" fmla="*/ 1557071 w 2137576"/>
              <a:gd name="connsiteY254" fmla="*/ 914400 h 1465309"/>
              <a:gd name="connsiteX255" fmla="*/ 1468581 w 2137576"/>
              <a:gd name="connsiteY255" fmla="*/ 899651 h 1465309"/>
              <a:gd name="connsiteX256" fmla="*/ 1512826 w 2137576"/>
              <a:gd name="connsiteY256" fmla="*/ 870155 h 1465309"/>
              <a:gd name="connsiteX257" fmla="*/ 1527574 w 2137576"/>
              <a:gd name="connsiteY257" fmla="*/ 825909 h 1465309"/>
              <a:gd name="connsiteX258" fmla="*/ 1557071 w 2137576"/>
              <a:gd name="connsiteY258" fmla="*/ 781664 h 1465309"/>
              <a:gd name="connsiteX259" fmla="*/ 1571820 w 2137576"/>
              <a:gd name="connsiteY259" fmla="*/ 781664 h 1465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</a:cxnLst>
            <a:rect l="l" t="t" r="r" b="b"/>
            <a:pathLst>
              <a:path w="2137576" h="1465309">
                <a:moveTo>
                  <a:pt x="524684" y="339213"/>
                </a:moveTo>
                <a:cubicBezTo>
                  <a:pt x="505020" y="368710"/>
                  <a:pt x="486961" y="399343"/>
                  <a:pt x="465691" y="427703"/>
                </a:cubicBezTo>
                <a:cubicBezTo>
                  <a:pt x="442653" y="458420"/>
                  <a:pt x="413968" y="484738"/>
                  <a:pt x="391949" y="516193"/>
                </a:cubicBezTo>
                <a:cubicBezTo>
                  <a:pt x="379341" y="534204"/>
                  <a:pt x="373360" y="556098"/>
                  <a:pt x="362452" y="575187"/>
                </a:cubicBezTo>
                <a:cubicBezTo>
                  <a:pt x="353658" y="590577"/>
                  <a:pt x="342787" y="604684"/>
                  <a:pt x="332955" y="619432"/>
                </a:cubicBezTo>
                <a:cubicBezTo>
                  <a:pt x="319841" y="658773"/>
                  <a:pt x="281057" y="722336"/>
                  <a:pt x="318207" y="766916"/>
                </a:cubicBezTo>
                <a:cubicBezTo>
                  <a:pt x="332282" y="783806"/>
                  <a:pt x="357536" y="786581"/>
                  <a:pt x="377200" y="796413"/>
                </a:cubicBezTo>
                <a:cubicBezTo>
                  <a:pt x="401781" y="791497"/>
                  <a:pt x="430085" y="795569"/>
                  <a:pt x="450942" y="781664"/>
                </a:cubicBezTo>
                <a:cubicBezTo>
                  <a:pt x="463877" y="773041"/>
                  <a:pt x="463492" y="752809"/>
                  <a:pt x="465691" y="737419"/>
                </a:cubicBezTo>
                <a:cubicBezTo>
                  <a:pt x="473370" y="683664"/>
                  <a:pt x="464470" y="627086"/>
                  <a:pt x="480439" y="575187"/>
                </a:cubicBezTo>
                <a:cubicBezTo>
                  <a:pt x="485652" y="558245"/>
                  <a:pt x="509936" y="555522"/>
                  <a:pt x="524684" y="545690"/>
                </a:cubicBezTo>
                <a:cubicBezTo>
                  <a:pt x="573845" y="550606"/>
                  <a:pt x="625297" y="544815"/>
                  <a:pt x="672168" y="560439"/>
                </a:cubicBezTo>
                <a:cubicBezTo>
                  <a:pt x="688984" y="566044"/>
                  <a:pt x="689132" y="617218"/>
                  <a:pt x="701665" y="604684"/>
                </a:cubicBezTo>
                <a:cubicBezTo>
                  <a:pt x="715998" y="590351"/>
                  <a:pt x="695148" y="564213"/>
                  <a:pt x="686916" y="545690"/>
                </a:cubicBezTo>
                <a:cubicBezTo>
                  <a:pt x="665038" y="496464"/>
                  <a:pt x="647053" y="463291"/>
                  <a:pt x="598426" y="442451"/>
                </a:cubicBezTo>
                <a:cubicBezTo>
                  <a:pt x="579795" y="434466"/>
                  <a:pt x="559097" y="432619"/>
                  <a:pt x="539432" y="427703"/>
                </a:cubicBezTo>
                <a:cubicBezTo>
                  <a:pt x="462686" y="435377"/>
                  <a:pt x="388260" y="411378"/>
                  <a:pt x="347703" y="486697"/>
                </a:cubicBezTo>
                <a:cubicBezTo>
                  <a:pt x="322600" y="533316"/>
                  <a:pt x="288710" y="634180"/>
                  <a:pt x="288710" y="634180"/>
                </a:cubicBezTo>
                <a:cubicBezTo>
                  <a:pt x="293626" y="707922"/>
                  <a:pt x="293006" y="782243"/>
                  <a:pt x="303458" y="855406"/>
                </a:cubicBezTo>
                <a:cubicBezTo>
                  <a:pt x="307855" y="886186"/>
                  <a:pt x="332955" y="943897"/>
                  <a:pt x="332955" y="943897"/>
                </a:cubicBezTo>
                <a:cubicBezTo>
                  <a:pt x="318207" y="968478"/>
                  <a:pt x="303903" y="993331"/>
                  <a:pt x="288710" y="1017639"/>
                </a:cubicBezTo>
                <a:cubicBezTo>
                  <a:pt x="279316" y="1032670"/>
                  <a:pt x="267140" y="1046030"/>
                  <a:pt x="259213" y="1061884"/>
                </a:cubicBezTo>
                <a:cubicBezTo>
                  <a:pt x="252261" y="1075789"/>
                  <a:pt x="249381" y="1091381"/>
                  <a:pt x="244465" y="1106129"/>
                </a:cubicBezTo>
                <a:cubicBezTo>
                  <a:pt x="254297" y="1130710"/>
                  <a:pt x="259930" y="1157421"/>
                  <a:pt x="273961" y="1179871"/>
                </a:cubicBezTo>
                <a:cubicBezTo>
                  <a:pt x="285015" y="1197558"/>
                  <a:pt x="337994" y="1230712"/>
                  <a:pt x="318207" y="1224116"/>
                </a:cubicBezTo>
                <a:cubicBezTo>
                  <a:pt x="284575" y="1212905"/>
                  <a:pt x="229716" y="1165122"/>
                  <a:pt x="229716" y="1165122"/>
                </a:cubicBezTo>
                <a:cubicBezTo>
                  <a:pt x="224800" y="1145458"/>
                  <a:pt x="214968" y="1126399"/>
                  <a:pt x="214968" y="1106129"/>
                </a:cubicBezTo>
                <a:cubicBezTo>
                  <a:pt x="214968" y="928047"/>
                  <a:pt x="248606" y="1004149"/>
                  <a:pt x="450942" y="1017639"/>
                </a:cubicBezTo>
                <a:cubicBezTo>
                  <a:pt x="455858" y="1042219"/>
                  <a:pt x="462378" y="1066533"/>
                  <a:pt x="465691" y="1091380"/>
                </a:cubicBezTo>
                <a:cubicBezTo>
                  <a:pt x="472221" y="1140353"/>
                  <a:pt x="463555" y="1192432"/>
                  <a:pt x="480439" y="1238864"/>
                </a:cubicBezTo>
                <a:cubicBezTo>
                  <a:pt x="485752" y="1253474"/>
                  <a:pt x="509936" y="1248697"/>
                  <a:pt x="524684" y="1253613"/>
                </a:cubicBezTo>
                <a:cubicBezTo>
                  <a:pt x="539432" y="1243781"/>
                  <a:pt x="559097" y="1238864"/>
                  <a:pt x="568929" y="1224116"/>
                </a:cubicBezTo>
                <a:cubicBezTo>
                  <a:pt x="580173" y="1207250"/>
                  <a:pt x="583678" y="1185392"/>
                  <a:pt x="583678" y="1165122"/>
                </a:cubicBezTo>
                <a:cubicBezTo>
                  <a:pt x="583678" y="994809"/>
                  <a:pt x="596909" y="1030112"/>
                  <a:pt x="539432" y="943897"/>
                </a:cubicBezTo>
                <a:cubicBezTo>
                  <a:pt x="534516" y="919316"/>
                  <a:pt x="530764" y="894474"/>
                  <a:pt x="524684" y="870155"/>
                </a:cubicBezTo>
                <a:cubicBezTo>
                  <a:pt x="513392" y="824984"/>
                  <a:pt x="493303" y="817125"/>
                  <a:pt x="524684" y="766916"/>
                </a:cubicBezTo>
                <a:cubicBezTo>
                  <a:pt x="539423" y="743333"/>
                  <a:pt x="564013" y="727587"/>
                  <a:pt x="583678" y="707922"/>
                </a:cubicBezTo>
                <a:cubicBezTo>
                  <a:pt x="642396" y="722602"/>
                  <a:pt x="646705" y="709625"/>
                  <a:pt x="672168" y="766916"/>
                </a:cubicBezTo>
                <a:cubicBezTo>
                  <a:pt x="684796" y="795328"/>
                  <a:pt x="701665" y="855406"/>
                  <a:pt x="701665" y="855406"/>
                </a:cubicBezTo>
                <a:cubicBezTo>
                  <a:pt x="693748" y="914781"/>
                  <a:pt x="690754" y="1043097"/>
                  <a:pt x="657420" y="1120877"/>
                </a:cubicBezTo>
                <a:cubicBezTo>
                  <a:pt x="648759" y="1141085"/>
                  <a:pt x="642231" y="1163178"/>
                  <a:pt x="627923" y="1179871"/>
                </a:cubicBezTo>
                <a:cubicBezTo>
                  <a:pt x="611926" y="1198534"/>
                  <a:pt x="586310" y="1206735"/>
                  <a:pt x="568929" y="1224116"/>
                </a:cubicBezTo>
                <a:cubicBezTo>
                  <a:pt x="556395" y="1236650"/>
                  <a:pt x="550967" y="1254903"/>
                  <a:pt x="539432" y="1268361"/>
                </a:cubicBezTo>
                <a:cubicBezTo>
                  <a:pt x="449985" y="1372716"/>
                  <a:pt x="504662" y="1278911"/>
                  <a:pt x="450942" y="1386348"/>
                </a:cubicBezTo>
                <a:cubicBezTo>
                  <a:pt x="455858" y="1410929"/>
                  <a:pt x="443270" y="1448879"/>
                  <a:pt x="465691" y="1460090"/>
                </a:cubicBezTo>
                <a:cubicBezTo>
                  <a:pt x="496783" y="1475636"/>
                  <a:pt x="534842" y="1452159"/>
                  <a:pt x="568929" y="1445342"/>
                </a:cubicBezTo>
                <a:cubicBezTo>
                  <a:pt x="612541" y="1436619"/>
                  <a:pt x="620133" y="1425954"/>
                  <a:pt x="657420" y="1401097"/>
                </a:cubicBezTo>
                <a:cubicBezTo>
                  <a:pt x="667252" y="1386348"/>
                  <a:pt x="685444" y="1374515"/>
                  <a:pt x="686916" y="1356851"/>
                </a:cubicBezTo>
                <a:cubicBezTo>
                  <a:pt x="690613" y="1312487"/>
                  <a:pt x="674945" y="1268547"/>
                  <a:pt x="672168" y="1224116"/>
                </a:cubicBezTo>
                <a:cubicBezTo>
                  <a:pt x="665108" y="1111159"/>
                  <a:pt x="676650" y="996435"/>
                  <a:pt x="657420" y="884903"/>
                </a:cubicBezTo>
                <a:cubicBezTo>
                  <a:pt x="651397" y="849968"/>
                  <a:pt x="598426" y="796413"/>
                  <a:pt x="598426" y="796413"/>
                </a:cubicBezTo>
                <a:cubicBezTo>
                  <a:pt x="574752" y="725390"/>
                  <a:pt x="571884" y="758061"/>
                  <a:pt x="642671" y="678426"/>
                </a:cubicBezTo>
                <a:cubicBezTo>
                  <a:pt x="704686" y="608659"/>
                  <a:pt x="684589" y="633736"/>
                  <a:pt x="745910" y="589935"/>
                </a:cubicBezTo>
                <a:cubicBezTo>
                  <a:pt x="753468" y="584536"/>
                  <a:pt x="831768" y="523642"/>
                  <a:pt x="849149" y="516193"/>
                </a:cubicBezTo>
                <a:cubicBezTo>
                  <a:pt x="867780" y="508208"/>
                  <a:pt x="888478" y="506361"/>
                  <a:pt x="908142" y="501445"/>
                </a:cubicBezTo>
                <a:cubicBezTo>
                  <a:pt x="1070357" y="541997"/>
                  <a:pt x="977742" y="498365"/>
                  <a:pt x="952387" y="840658"/>
                </a:cubicBezTo>
                <a:cubicBezTo>
                  <a:pt x="950535" y="865657"/>
                  <a:pt x="942123" y="889737"/>
                  <a:pt x="937639" y="914400"/>
                </a:cubicBezTo>
                <a:cubicBezTo>
                  <a:pt x="932290" y="943821"/>
                  <a:pt x="928240" y="973469"/>
                  <a:pt x="922891" y="1002890"/>
                </a:cubicBezTo>
                <a:cubicBezTo>
                  <a:pt x="912948" y="1057578"/>
                  <a:pt x="911356" y="1089831"/>
                  <a:pt x="878645" y="1135626"/>
                </a:cubicBezTo>
                <a:cubicBezTo>
                  <a:pt x="866522" y="1152598"/>
                  <a:pt x="847974" y="1164035"/>
                  <a:pt x="834400" y="1179871"/>
                </a:cubicBezTo>
                <a:cubicBezTo>
                  <a:pt x="798103" y="1222218"/>
                  <a:pt x="782240" y="1247499"/>
                  <a:pt x="760658" y="1297858"/>
                </a:cubicBezTo>
                <a:cubicBezTo>
                  <a:pt x="754534" y="1312147"/>
                  <a:pt x="750826" y="1327355"/>
                  <a:pt x="745910" y="1342103"/>
                </a:cubicBezTo>
                <a:cubicBezTo>
                  <a:pt x="750826" y="1361768"/>
                  <a:pt x="742528" y="1392032"/>
                  <a:pt x="760658" y="1401097"/>
                </a:cubicBezTo>
                <a:cubicBezTo>
                  <a:pt x="776512" y="1409024"/>
                  <a:pt x="802704" y="1389188"/>
                  <a:pt x="804903" y="1371600"/>
                </a:cubicBezTo>
                <a:cubicBezTo>
                  <a:pt x="813462" y="1303131"/>
                  <a:pt x="801499" y="1233185"/>
                  <a:pt x="790155" y="1165122"/>
                </a:cubicBezTo>
                <a:cubicBezTo>
                  <a:pt x="786541" y="1143436"/>
                  <a:pt x="769319" y="1126337"/>
                  <a:pt x="760658" y="1106129"/>
                </a:cubicBezTo>
                <a:cubicBezTo>
                  <a:pt x="754534" y="1091840"/>
                  <a:pt x="750181" y="1076832"/>
                  <a:pt x="745910" y="1061884"/>
                </a:cubicBezTo>
                <a:cubicBezTo>
                  <a:pt x="732022" y="1013275"/>
                  <a:pt x="726553" y="979848"/>
                  <a:pt x="716413" y="929148"/>
                </a:cubicBezTo>
                <a:cubicBezTo>
                  <a:pt x="721329" y="914400"/>
                  <a:pt x="721449" y="897042"/>
                  <a:pt x="731161" y="884903"/>
                </a:cubicBezTo>
                <a:cubicBezTo>
                  <a:pt x="745058" y="867532"/>
                  <a:pt x="819885" y="833167"/>
                  <a:pt x="834400" y="825909"/>
                </a:cubicBezTo>
                <a:cubicBezTo>
                  <a:pt x="878645" y="840658"/>
                  <a:pt x="926850" y="846655"/>
                  <a:pt x="967136" y="870155"/>
                </a:cubicBezTo>
                <a:cubicBezTo>
                  <a:pt x="1008090" y="894045"/>
                  <a:pt x="1022905" y="966945"/>
                  <a:pt x="1040878" y="1002890"/>
                </a:cubicBezTo>
                <a:cubicBezTo>
                  <a:pt x="1048805" y="1018744"/>
                  <a:pt x="1061580" y="1031745"/>
                  <a:pt x="1070374" y="1047135"/>
                </a:cubicBezTo>
                <a:cubicBezTo>
                  <a:pt x="1081282" y="1066224"/>
                  <a:pt x="1090039" y="1086464"/>
                  <a:pt x="1099871" y="1106129"/>
                </a:cubicBezTo>
                <a:cubicBezTo>
                  <a:pt x="1104787" y="1081548"/>
                  <a:pt x="1109182" y="1056858"/>
                  <a:pt x="1114620" y="1032387"/>
                </a:cubicBezTo>
                <a:cubicBezTo>
                  <a:pt x="1119017" y="1012600"/>
                  <a:pt x="1129368" y="993663"/>
                  <a:pt x="1129368" y="973393"/>
                </a:cubicBezTo>
                <a:cubicBezTo>
                  <a:pt x="1129368" y="914195"/>
                  <a:pt x="1130464" y="853451"/>
                  <a:pt x="1114620" y="796413"/>
                </a:cubicBezTo>
                <a:cubicBezTo>
                  <a:pt x="1095067" y="726022"/>
                  <a:pt x="1060487" y="711163"/>
                  <a:pt x="1011381" y="678426"/>
                </a:cubicBezTo>
                <a:cubicBezTo>
                  <a:pt x="1000132" y="661552"/>
                  <a:pt x="975133" y="604434"/>
                  <a:pt x="937639" y="619432"/>
                </a:cubicBezTo>
                <a:cubicBezTo>
                  <a:pt x="921181" y="626015"/>
                  <a:pt x="917974" y="648929"/>
                  <a:pt x="908142" y="663677"/>
                </a:cubicBezTo>
                <a:cubicBezTo>
                  <a:pt x="903226" y="683342"/>
                  <a:pt x="899218" y="703256"/>
                  <a:pt x="893394" y="722671"/>
                </a:cubicBezTo>
                <a:cubicBezTo>
                  <a:pt x="839534" y="902205"/>
                  <a:pt x="883142" y="734180"/>
                  <a:pt x="849149" y="870155"/>
                </a:cubicBezTo>
                <a:cubicBezTo>
                  <a:pt x="854065" y="968477"/>
                  <a:pt x="836333" y="1070615"/>
                  <a:pt x="863897" y="1165122"/>
                </a:cubicBezTo>
                <a:cubicBezTo>
                  <a:pt x="873823" y="1199155"/>
                  <a:pt x="922890" y="1204451"/>
                  <a:pt x="952387" y="1224116"/>
                </a:cubicBezTo>
                <a:cubicBezTo>
                  <a:pt x="1009567" y="1262237"/>
                  <a:pt x="979816" y="1248008"/>
                  <a:pt x="1040878" y="1268361"/>
                </a:cubicBezTo>
                <a:cubicBezTo>
                  <a:pt x="1065459" y="1263445"/>
                  <a:pt x="1092855" y="1266050"/>
                  <a:pt x="1114620" y="1253613"/>
                </a:cubicBezTo>
                <a:cubicBezTo>
                  <a:pt x="1130010" y="1244819"/>
                  <a:pt x="1133814" y="1223792"/>
                  <a:pt x="1144116" y="1209368"/>
                </a:cubicBezTo>
                <a:cubicBezTo>
                  <a:pt x="1235601" y="1081287"/>
                  <a:pt x="1148330" y="1210420"/>
                  <a:pt x="1217858" y="1106129"/>
                </a:cubicBezTo>
                <a:cubicBezTo>
                  <a:pt x="1222774" y="1086464"/>
                  <a:pt x="1234442" y="1067322"/>
                  <a:pt x="1232607" y="1047135"/>
                </a:cubicBezTo>
                <a:cubicBezTo>
                  <a:pt x="1229367" y="1011492"/>
                  <a:pt x="1213394" y="978177"/>
                  <a:pt x="1203110" y="943897"/>
                </a:cubicBezTo>
                <a:cubicBezTo>
                  <a:pt x="1198643" y="929006"/>
                  <a:pt x="1196074" y="913149"/>
                  <a:pt x="1188361" y="899651"/>
                </a:cubicBezTo>
                <a:cubicBezTo>
                  <a:pt x="1151393" y="834957"/>
                  <a:pt x="1144703" y="848718"/>
                  <a:pt x="1099871" y="796413"/>
                </a:cubicBezTo>
                <a:cubicBezTo>
                  <a:pt x="1083874" y="777750"/>
                  <a:pt x="1072236" y="755539"/>
                  <a:pt x="1055626" y="737419"/>
                </a:cubicBezTo>
                <a:cubicBezTo>
                  <a:pt x="1018043" y="696419"/>
                  <a:pt x="937639" y="619432"/>
                  <a:pt x="937639" y="619432"/>
                </a:cubicBezTo>
                <a:cubicBezTo>
                  <a:pt x="942555" y="599768"/>
                  <a:pt x="941144" y="577304"/>
                  <a:pt x="952387" y="560439"/>
                </a:cubicBezTo>
                <a:cubicBezTo>
                  <a:pt x="962219" y="545691"/>
                  <a:pt x="980778" y="538869"/>
                  <a:pt x="996632" y="530942"/>
                </a:cubicBezTo>
                <a:cubicBezTo>
                  <a:pt x="1010537" y="523989"/>
                  <a:pt x="1026321" y="521652"/>
                  <a:pt x="1040878" y="516193"/>
                </a:cubicBezTo>
                <a:cubicBezTo>
                  <a:pt x="1065666" y="506897"/>
                  <a:pt x="1090941" y="498536"/>
                  <a:pt x="1114620" y="486697"/>
                </a:cubicBezTo>
                <a:cubicBezTo>
                  <a:pt x="1130474" y="478770"/>
                  <a:pt x="1142667" y="464399"/>
                  <a:pt x="1158865" y="457200"/>
                </a:cubicBezTo>
                <a:cubicBezTo>
                  <a:pt x="1187277" y="444572"/>
                  <a:pt x="1217858" y="437535"/>
                  <a:pt x="1247355" y="427703"/>
                </a:cubicBezTo>
                <a:lnTo>
                  <a:pt x="1291600" y="412955"/>
                </a:lnTo>
                <a:cubicBezTo>
                  <a:pt x="1306348" y="432619"/>
                  <a:pt x="1332973" y="447536"/>
                  <a:pt x="1335845" y="471948"/>
                </a:cubicBezTo>
                <a:cubicBezTo>
                  <a:pt x="1337632" y="487135"/>
                  <a:pt x="1337235" y="687981"/>
                  <a:pt x="1291600" y="737419"/>
                </a:cubicBezTo>
                <a:cubicBezTo>
                  <a:pt x="1206923" y="829152"/>
                  <a:pt x="1172498" y="841215"/>
                  <a:pt x="1085123" y="884903"/>
                </a:cubicBezTo>
                <a:cubicBezTo>
                  <a:pt x="1011068" y="995984"/>
                  <a:pt x="1110918" y="867705"/>
                  <a:pt x="996632" y="943897"/>
                </a:cubicBezTo>
                <a:cubicBezTo>
                  <a:pt x="981884" y="953729"/>
                  <a:pt x="978671" y="974684"/>
                  <a:pt x="967136" y="988142"/>
                </a:cubicBezTo>
                <a:cubicBezTo>
                  <a:pt x="859840" y="1113320"/>
                  <a:pt x="946366" y="989800"/>
                  <a:pt x="878645" y="1091380"/>
                </a:cubicBezTo>
                <a:cubicBezTo>
                  <a:pt x="873729" y="1106129"/>
                  <a:pt x="856944" y="1121721"/>
                  <a:pt x="863897" y="1135626"/>
                </a:cubicBezTo>
                <a:cubicBezTo>
                  <a:pt x="880388" y="1168608"/>
                  <a:pt x="975996" y="1136803"/>
                  <a:pt x="981884" y="1135626"/>
                </a:cubicBezTo>
                <a:cubicBezTo>
                  <a:pt x="1001549" y="1115961"/>
                  <a:pt x="1023804" y="1098584"/>
                  <a:pt x="1040878" y="1076632"/>
                </a:cubicBezTo>
                <a:cubicBezTo>
                  <a:pt x="1058477" y="1054005"/>
                  <a:pt x="1069930" y="1027198"/>
                  <a:pt x="1085123" y="1002890"/>
                </a:cubicBezTo>
                <a:cubicBezTo>
                  <a:pt x="1094517" y="987859"/>
                  <a:pt x="1104788" y="973393"/>
                  <a:pt x="1114620" y="958645"/>
                </a:cubicBezTo>
                <a:cubicBezTo>
                  <a:pt x="1119536" y="938980"/>
                  <a:pt x="1123800" y="919141"/>
                  <a:pt x="1129368" y="899651"/>
                </a:cubicBezTo>
                <a:cubicBezTo>
                  <a:pt x="1133639" y="884703"/>
                  <a:pt x="1140345" y="870488"/>
                  <a:pt x="1144116" y="855406"/>
                </a:cubicBezTo>
                <a:cubicBezTo>
                  <a:pt x="1152463" y="822020"/>
                  <a:pt x="1151946" y="761696"/>
                  <a:pt x="1188361" y="737419"/>
                </a:cubicBezTo>
                <a:cubicBezTo>
                  <a:pt x="1205227" y="726175"/>
                  <a:pt x="1227690" y="727587"/>
                  <a:pt x="1247355" y="722671"/>
                </a:cubicBezTo>
                <a:cubicBezTo>
                  <a:pt x="1276852" y="727587"/>
                  <a:pt x="1309098" y="724046"/>
                  <a:pt x="1335845" y="737419"/>
                </a:cubicBezTo>
                <a:cubicBezTo>
                  <a:pt x="1351699" y="745346"/>
                  <a:pt x="1355039" y="767240"/>
                  <a:pt x="1365342" y="781664"/>
                </a:cubicBezTo>
                <a:cubicBezTo>
                  <a:pt x="1379629" y="801666"/>
                  <a:pt x="1394839" y="820993"/>
                  <a:pt x="1409587" y="840658"/>
                </a:cubicBezTo>
                <a:cubicBezTo>
                  <a:pt x="1414503" y="855406"/>
                  <a:pt x="1417384" y="870998"/>
                  <a:pt x="1424336" y="884903"/>
                </a:cubicBezTo>
                <a:cubicBezTo>
                  <a:pt x="1432263" y="900757"/>
                  <a:pt x="1451875" y="911531"/>
                  <a:pt x="1453832" y="929148"/>
                </a:cubicBezTo>
                <a:cubicBezTo>
                  <a:pt x="1457900" y="965762"/>
                  <a:pt x="1435967" y="1044977"/>
                  <a:pt x="1409587" y="1076632"/>
                </a:cubicBezTo>
                <a:cubicBezTo>
                  <a:pt x="1398239" y="1090249"/>
                  <a:pt x="1378590" y="1094353"/>
                  <a:pt x="1365342" y="1106129"/>
                </a:cubicBezTo>
                <a:cubicBezTo>
                  <a:pt x="1334164" y="1133843"/>
                  <a:pt x="1308030" y="1166905"/>
                  <a:pt x="1276852" y="1194619"/>
                </a:cubicBezTo>
                <a:cubicBezTo>
                  <a:pt x="1246232" y="1221837"/>
                  <a:pt x="1226128" y="1228074"/>
                  <a:pt x="1188361" y="1238864"/>
                </a:cubicBezTo>
                <a:cubicBezTo>
                  <a:pt x="1168871" y="1244433"/>
                  <a:pt x="1109098" y="1253613"/>
                  <a:pt x="1129368" y="1253613"/>
                </a:cubicBezTo>
                <a:cubicBezTo>
                  <a:pt x="1178775" y="1253613"/>
                  <a:pt x="1227691" y="1243780"/>
                  <a:pt x="1276852" y="1238864"/>
                </a:cubicBezTo>
                <a:cubicBezTo>
                  <a:pt x="1291600" y="1229032"/>
                  <a:pt x="1308563" y="1221902"/>
                  <a:pt x="1321097" y="1209368"/>
                </a:cubicBezTo>
                <a:cubicBezTo>
                  <a:pt x="1343356" y="1187109"/>
                  <a:pt x="1359362" y="1159316"/>
                  <a:pt x="1380091" y="1135626"/>
                </a:cubicBezTo>
                <a:cubicBezTo>
                  <a:pt x="1393826" y="1119929"/>
                  <a:pt x="1409588" y="1106129"/>
                  <a:pt x="1424336" y="1091380"/>
                </a:cubicBezTo>
                <a:cubicBezTo>
                  <a:pt x="1450785" y="985581"/>
                  <a:pt x="1469171" y="937324"/>
                  <a:pt x="1424336" y="796413"/>
                </a:cubicBezTo>
                <a:cubicBezTo>
                  <a:pt x="1411688" y="756662"/>
                  <a:pt x="1358984" y="742631"/>
                  <a:pt x="1335845" y="707922"/>
                </a:cubicBezTo>
                <a:cubicBezTo>
                  <a:pt x="1326013" y="693174"/>
                  <a:pt x="1317696" y="677294"/>
                  <a:pt x="1306349" y="663677"/>
                </a:cubicBezTo>
                <a:cubicBezTo>
                  <a:pt x="1292996" y="647654"/>
                  <a:pt x="1276852" y="634180"/>
                  <a:pt x="1262103" y="619432"/>
                </a:cubicBezTo>
                <a:cubicBezTo>
                  <a:pt x="1271935" y="604684"/>
                  <a:pt x="1276852" y="585019"/>
                  <a:pt x="1291600" y="575187"/>
                </a:cubicBezTo>
                <a:cubicBezTo>
                  <a:pt x="1308466" y="563943"/>
                  <a:pt x="1331104" y="566008"/>
                  <a:pt x="1350594" y="560439"/>
                </a:cubicBezTo>
                <a:cubicBezTo>
                  <a:pt x="1365542" y="556168"/>
                  <a:pt x="1380091" y="550606"/>
                  <a:pt x="1394839" y="545690"/>
                </a:cubicBezTo>
                <a:cubicBezTo>
                  <a:pt x="1409587" y="555522"/>
                  <a:pt x="1421703" y="571711"/>
                  <a:pt x="1439084" y="575187"/>
                </a:cubicBezTo>
                <a:cubicBezTo>
                  <a:pt x="1497133" y="586797"/>
                  <a:pt x="1561830" y="566207"/>
                  <a:pt x="1616065" y="589935"/>
                </a:cubicBezTo>
                <a:cubicBezTo>
                  <a:pt x="1648543" y="604144"/>
                  <a:pt x="1675058" y="678426"/>
                  <a:pt x="1675058" y="678426"/>
                </a:cubicBezTo>
                <a:cubicBezTo>
                  <a:pt x="1670142" y="732503"/>
                  <a:pt x="1667989" y="786903"/>
                  <a:pt x="1660310" y="840658"/>
                </a:cubicBezTo>
                <a:cubicBezTo>
                  <a:pt x="1658111" y="856048"/>
                  <a:pt x="1648610" y="869659"/>
                  <a:pt x="1645561" y="884903"/>
                </a:cubicBezTo>
                <a:cubicBezTo>
                  <a:pt x="1641954" y="902936"/>
                  <a:pt x="1627908" y="1058904"/>
                  <a:pt x="1601316" y="1076632"/>
                </a:cubicBezTo>
                <a:lnTo>
                  <a:pt x="1557071" y="1106129"/>
                </a:lnTo>
                <a:cubicBezTo>
                  <a:pt x="1527574" y="1101213"/>
                  <a:pt x="1497592" y="1098633"/>
                  <a:pt x="1468581" y="1091380"/>
                </a:cubicBezTo>
                <a:cubicBezTo>
                  <a:pt x="1438417" y="1083839"/>
                  <a:pt x="1380091" y="1061884"/>
                  <a:pt x="1380091" y="1061884"/>
                </a:cubicBezTo>
                <a:cubicBezTo>
                  <a:pt x="1375175" y="1047136"/>
                  <a:pt x="1363144" y="1033029"/>
                  <a:pt x="1365342" y="1017639"/>
                </a:cubicBezTo>
                <a:cubicBezTo>
                  <a:pt x="1367270" y="1004143"/>
                  <a:pt x="1411261" y="927475"/>
                  <a:pt x="1424336" y="914400"/>
                </a:cubicBezTo>
                <a:cubicBezTo>
                  <a:pt x="1441717" y="897019"/>
                  <a:pt x="1464830" y="886341"/>
                  <a:pt x="1483329" y="870155"/>
                </a:cubicBezTo>
                <a:cubicBezTo>
                  <a:pt x="1504258" y="851842"/>
                  <a:pt x="1521394" y="829474"/>
                  <a:pt x="1542323" y="811161"/>
                </a:cubicBezTo>
                <a:cubicBezTo>
                  <a:pt x="1608675" y="753103"/>
                  <a:pt x="1588481" y="778465"/>
                  <a:pt x="1660310" y="737419"/>
                </a:cubicBezTo>
                <a:cubicBezTo>
                  <a:pt x="1675700" y="728625"/>
                  <a:pt x="1687739" y="713527"/>
                  <a:pt x="1704555" y="707922"/>
                </a:cubicBezTo>
                <a:cubicBezTo>
                  <a:pt x="1732924" y="698466"/>
                  <a:pt x="1763548" y="698090"/>
                  <a:pt x="1793045" y="693174"/>
                </a:cubicBezTo>
                <a:cubicBezTo>
                  <a:pt x="1797659" y="694097"/>
                  <a:pt x="1895331" y="710459"/>
                  <a:pt x="1911032" y="722671"/>
                </a:cubicBezTo>
                <a:cubicBezTo>
                  <a:pt x="1943960" y="748281"/>
                  <a:pt x="1999523" y="811161"/>
                  <a:pt x="1999523" y="811161"/>
                </a:cubicBezTo>
                <a:cubicBezTo>
                  <a:pt x="2029020" y="796413"/>
                  <a:pt x="2068616" y="793587"/>
                  <a:pt x="2088013" y="766916"/>
                </a:cubicBezTo>
                <a:cubicBezTo>
                  <a:pt x="2103906" y="745064"/>
                  <a:pt x="2126231" y="596605"/>
                  <a:pt x="2132258" y="560439"/>
                </a:cubicBezTo>
                <a:cubicBezTo>
                  <a:pt x="2129898" y="529758"/>
                  <a:pt x="2167042" y="354842"/>
                  <a:pt x="2073265" y="339213"/>
                </a:cubicBezTo>
                <a:cubicBezTo>
                  <a:pt x="2057930" y="336657"/>
                  <a:pt x="2043768" y="349045"/>
                  <a:pt x="2029020" y="353961"/>
                </a:cubicBezTo>
                <a:cubicBezTo>
                  <a:pt x="1988796" y="394184"/>
                  <a:pt x="1972065" y="406743"/>
                  <a:pt x="1940529" y="457200"/>
                </a:cubicBezTo>
                <a:cubicBezTo>
                  <a:pt x="1928877" y="475844"/>
                  <a:pt x="1920864" y="496529"/>
                  <a:pt x="1911032" y="516193"/>
                </a:cubicBezTo>
                <a:cubicBezTo>
                  <a:pt x="1877039" y="652168"/>
                  <a:pt x="1920647" y="484143"/>
                  <a:pt x="1866787" y="663677"/>
                </a:cubicBezTo>
                <a:cubicBezTo>
                  <a:pt x="1860963" y="683092"/>
                  <a:pt x="1857607" y="703181"/>
                  <a:pt x="1852039" y="722671"/>
                </a:cubicBezTo>
                <a:cubicBezTo>
                  <a:pt x="1847768" y="737619"/>
                  <a:pt x="1840663" y="751740"/>
                  <a:pt x="1837291" y="766916"/>
                </a:cubicBezTo>
                <a:cubicBezTo>
                  <a:pt x="1830804" y="796107"/>
                  <a:pt x="1827891" y="825985"/>
                  <a:pt x="1822542" y="855406"/>
                </a:cubicBezTo>
                <a:cubicBezTo>
                  <a:pt x="1818058" y="880069"/>
                  <a:pt x="1811339" y="904333"/>
                  <a:pt x="1807794" y="929148"/>
                </a:cubicBezTo>
                <a:cubicBezTo>
                  <a:pt x="1801498" y="973218"/>
                  <a:pt x="1800364" y="1017972"/>
                  <a:pt x="1793045" y="1061884"/>
                </a:cubicBezTo>
                <a:cubicBezTo>
                  <a:pt x="1790489" y="1077219"/>
                  <a:pt x="1786920" y="1093194"/>
                  <a:pt x="1778297" y="1106129"/>
                </a:cubicBezTo>
                <a:cubicBezTo>
                  <a:pt x="1766728" y="1123483"/>
                  <a:pt x="1752161" y="1140026"/>
                  <a:pt x="1734052" y="1150374"/>
                </a:cubicBezTo>
                <a:cubicBezTo>
                  <a:pt x="1716453" y="1160431"/>
                  <a:pt x="1694723" y="1160206"/>
                  <a:pt x="1675058" y="1165122"/>
                </a:cubicBezTo>
                <a:cubicBezTo>
                  <a:pt x="1659633" y="1162037"/>
                  <a:pt x="1544168" y="1162048"/>
                  <a:pt x="1586568" y="1091380"/>
                </a:cubicBezTo>
                <a:cubicBezTo>
                  <a:pt x="1596997" y="1073999"/>
                  <a:pt x="1625897" y="1081548"/>
                  <a:pt x="1645561" y="1076632"/>
                </a:cubicBezTo>
                <a:cubicBezTo>
                  <a:pt x="1694722" y="1081548"/>
                  <a:pt x="1744213" y="1083867"/>
                  <a:pt x="1793045" y="1091380"/>
                </a:cubicBezTo>
                <a:cubicBezTo>
                  <a:pt x="1808411" y="1093744"/>
                  <a:pt x="1826298" y="1095136"/>
                  <a:pt x="1837291" y="1106129"/>
                </a:cubicBezTo>
                <a:cubicBezTo>
                  <a:pt x="1848284" y="1117122"/>
                  <a:pt x="1847123" y="1135626"/>
                  <a:pt x="1852039" y="1150374"/>
                </a:cubicBezTo>
                <a:cubicBezTo>
                  <a:pt x="1876620" y="1145458"/>
                  <a:pt x="1904924" y="1149531"/>
                  <a:pt x="1925781" y="1135626"/>
                </a:cubicBezTo>
                <a:cubicBezTo>
                  <a:pt x="1938716" y="1127002"/>
                  <a:pt x="1940529" y="1106926"/>
                  <a:pt x="1940529" y="1091380"/>
                </a:cubicBezTo>
                <a:cubicBezTo>
                  <a:pt x="1940529" y="952165"/>
                  <a:pt x="1956170" y="978905"/>
                  <a:pt x="1881536" y="929148"/>
                </a:cubicBezTo>
                <a:cubicBezTo>
                  <a:pt x="1875230" y="847177"/>
                  <a:pt x="1899631" y="755514"/>
                  <a:pt x="1837291" y="693174"/>
                </a:cubicBezTo>
                <a:cubicBezTo>
                  <a:pt x="1824757" y="680640"/>
                  <a:pt x="1809337" y="670659"/>
                  <a:pt x="1793045" y="663677"/>
                </a:cubicBezTo>
                <a:cubicBezTo>
                  <a:pt x="1774414" y="655692"/>
                  <a:pt x="1753716" y="653845"/>
                  <a:pt x="1734052" y="648929"/>
                </a:cubicBezTo>
                <a:cubicBezTo>
                  <a:pt x="1719304" y="629264"/>
                  <a:pt x="1702003" y="611277"/>
                  <a:pt x="1689807" y="589935"/>
                </a:cubicBezTo>
                <a:cubicBezTo>
                  <a:pt x="1671654" y="558168"/>
                  <a:pt x="1668629" y="533212"/>
                  <a:pt x="1689807" y="501445"/>
                </a:cubicBezTo>
                <a:cubicBezTo>
                  <a:pt x="1701377" y="484091"/>
                  <a:pt x="1720699" y="473223"/>
                  <a:pt x="1734052" y="457200"/>
                </a:cubicBezTo>
                <a:cubicBezTo>
                  <a:pt x="1745400" y="443583"/>
                  <a:pt x="1753717" y="427703"/>
                  <a:pt x="1763549" y="412955"/>
                </a:cubicBezTo>
                <a:cubicBezTo>
                  <a:pt x="1748800" y="403123"/>
                  <a:pt x="1728698" y="398489"/>
                  <a:pt x="1719303" y="383458"/>
                </a:cubicBezTo>
                <a:cubicBezTo>
                  <a:pt x="1702824" y="357092"/>
                  <a:pt x="1689807" y="294968"/>
                  <a:pt x="1689807" y="294968"/>
                </a:cubicBezTo>
                <a:cubicBezTo>
                  <a:pt x="1655742" y="22453"/>
                  <a:pt x="1694412" y="269141"/>
                  <a:pt x="1660310" y="132735"/>
                </a:cubicBezTo>
                <a:cubicBezTo>
                  <a:pt x="1654230" y="108416"/>
                  <a:pt x="1658847" y="80250"/>
                  <a:pt x="1645561" y="58993"/>
                </a:cubicBezTo>
                <a:cubicBezTo>
                  <a:pt x="1617705" y="14424"/>
                  <a:pt x="1571366" y="10948"/>
                  <a:pt x="1527574" y="0"/>
                </a:cubicBezTo>
                <a:cubicBezTo>
                  <a:pt x="1478413" y="4916"/>
                  <a:pt x="1426204" y="-2988"/>
                  <a:pt x="1380091" y="14748"/>
                </a:cubicBezTo>
                <a:cubicBezTo>
                  <a:pt x="1357148" y="23572"/>
                  <a:pt x="1340021" y="49518"/>
                  <a:pt x="1335845" y="73742"/>
                </a:cubicBezTo>
                <a:cubicBezTo>
                  <a:pt x="1314896" y="195245"/>
                  <a:pt x="1316181" y="319548"/>
                  <a:pt x="1306349" y="442451"/>
                </a:cubicBezTo>
                <a:cubicBezTo>
                  <a:pt x="1271936" y="437535"/>
                  <a:pt x="1236406" y="437692"/>
                  <a:pt x="1203110" y="427703"/>
                </a:cubicBezTo>
                <a:cubicBezTo>
                  <a:pt x="1166342" y="416673"/>
                  <a:pt x="1142180" y="375396"/>
                  <a:pt x="1114620" y="353961"/>
                </a:cubicBezTo>
                <a:cubicBezTo>
                  <a:pt x="1086637" y="332196"/>
                  <a:pt x="1026129" y="294968"/>
                  <a:pt x="1026129" y="294968"/>
                </a:cubicBezTo>
                <a:cubicBezTo>
                  <a:pt x="1016297" y="314632"/>
                  <a:pt x="1002417" y="332750"/>
                  <a:pt x="996632" y="353961"/>
                </a:cubicBezTo>
                <a:cubicBezTo>
                  <a:pt x="987485" y="387498"/>
                  <a:pt x="1006465" y="432619"/>
                  <a:pt x="981884" y="457200"/>
                </a:cubicBezTo>
                <a:cubicBezTo>
                  <a:pt x="964159" y="474925"/>
                  <a:pt x="932723" y="447367"/>
                  <a:pt x="908142" y="442451"/>
                </a:cubicBezTo>
                <a:cubicBezTo>
                  <a:pt x="893394" y="432619"/>
                  <a:pt x="877514" y="424302"/>
                  <a:pt x="863897" y="412955"/>
                </a:cubicBezTo>
                <a:cubicBezTo>
                  <a:pt x="847874" y="399602"/>
                  <a:pt x="840226" y="372138"/>
                  <a:pt x="819652" y="368709"/>
                </a:cubicBezTo>
                <a:cubicBezTo>
                  <a:pt x="802168" y="365795"/>
                  <a:pt x="790155" y="388374"/>
                  <a:pt x="775407" y="398206"/>
                </a:cubicBezTo>
                <a:cubicBezTo>
                  <a:pt x="765575" y="427703"/>
                  <a:pt x="753451" y="456533"/>
                  <a:pt x="745910" y="486697"/>
                </a:cubicBezTo>
                <a:cubicBezTo>
                  <a:pt x="740994" y="506361"/>
                  <a:pt x="738278" y="526711"/>
                  <a:pt x="731161" y="545690"/>
                </a:cubicBezTo>
                <a:cubicBezTo>
                  <a:pt x="723441" y="566276"/>
                  <a:pt x="709830" y="584271"/>
                  <a:pt x="701665" y="604684"/>
                </a:cubicBezTo>
                <a:cubicBezTo>
                  <a:pt x="690118" y="633552"/>
                  <a:pt x="701665" y="683342"/>
                  <a:pt x="672168" y="693174"/>
                </a:cubicBezTo>
                <a:lnTo>
                  <a:pt x="539432" y="737419"/>
                </a:lnTo>
                <a:cubicBezTo>
                  <a:pt x="524684" y="747251"/>
                  <a:pt x="507721" y="754382"/>
                  <a:pt x="495187" y="766916"/>
                </a:cubicBezTo>
                <a:cubicBezTo>
                  <a:pt x="468037" y="794066"/>
                  <a:pt x="444483" y="824689"/>
                  <a:pt x="421445" y="855406"/>
                </a:cubicBezTo>
                <a:cubicBezTo>
                  <a:pt x="386501" y="901998"/>
                  <a:pt x="355829" y="949518"/>
                  <a:pt x="332955" y="1002890"/>
                </a:cubicBezTo>
                <a:cubicBezTo>
                  <a:pt x="326831" y="1017179"/>
                  <a:pt x="321703" y="1031987"/>
                  <a:pt x="318207" y="1047135"/>
                </a:cubicBezTo>
                <a:cubicBezTo>
                  <a:pt x="306934" y="1095986"/>
                  <a:pt x="337348" y="1182459"/>
                  <a:pt x="288710" y="1194619"/>
                </a:cubicBezTo>
                <a:cubicBezTo>
                  <a:pt x="177037" y="1222538"/>
                  <a:pt x="249903" y="1207533"/>
                  <a:pt x="67484" y="1224116"/>
                </a:cubicBezTo>
                <a:cubicBezTo>
                  <a:pt x="-6971" y="1273753"/>
                  <a:pt x="-24226" y="1266534"/>
                  <a:pt x="37987" y="1415845"/>
                </a:cubicBezTo>
                <a:cubicBezTo>
                  <a:pt x="45783" y="1434556"/>
                  <a:pt x="77316" y="1425677"/>
                  <a:pt x="96981" y="1430593"/>
                </a:cubicBezTo>
                <a:cubicBezTo>
                  <a:pt x="131394" y="1420761"/>
                  <a:pt x="166990" y="1414389"/>
                  <a:pt x="200220" y="1401097"/>
                </a:cubicBezTo>
                <a:cubicBezTo>
                  <a:pt x="242469" y="1384198"/>
                  <a:pt x="254701" y="1355696"/>
                  <a:pt x="288710" y="1327355"/>
                </a:cubicBezTo>
                <a:cubicBezTo>
                  <a:pt x="302327" y="1316007"/>
                  <a:pt x="316757" y="1305057"/>
                  <a:pt x="332955" y="1297858"/>
                </a:cubicBezTo>
                <a:cubicBezTo>
                  <a:pt x="361367" y="1285230"/>
                  <a:pt x="421445" y="1268361"/>
                  <a:pt x="421445" y="1268361"/>
                </a:cubicBezTo>
                <a:cubicBezTo>
                  <a:pt x="500103" y="1273277"/>
                  <a:pt x="578608" y="1283109"/>
                  <a:pt x="657420" y="1283109"/>
                </a:cubicBezTo>
                <a:cubicBezTo>
                  <a:pt x="713174" y="1283109"/>
                  <a:pt x="707961" y="1255857"/>
                  <a:pt x="716413" y="1209368"/>
                </a:cubicBezTo>
                <a:cubicBezTo>
                  <a:pt x="722631" y="1175166"/>
                  <a:pt x="722730" y="1139853"/>
                  <a:pt x="731161" y="1106129"/>
                </a:cubicBezTo>
                <a:cubicBezTo>
                  <a:pt x="737582" y="1080445"/>
                  <a:pt x="750826" y="1056968"/>
                  <a:pt x="760658" y="1032387"/>
                </a:cubicBezTo>
                <a:cubicBezTo>
                  <a:pt x="780323" y="1037303"/>
                  <a:pt x="801522" y="1038070"/>
                  <a:pt x="819652" y="1047135"/>
                </a:cubicBezTo>
                <a:cubicBezTo>
                  <a:pt x="1022502" y="1148560"/>
                  <a:pt x="830033" y="1080093"/>
                  <a:pt x="952387" y="1120877"/>
                </a:cubicBezTo>
                <a:cubicBezTo>
                  <a:pt x="1001548" y="1115961"/>
                  <a:pt x="1051561" y="1116481"/>
                  <a:pt x="1099871" y="1106129"/>
                </a:cubicBezTo>
                <a:cubicBezTo>
                  <a:pt x="1121369" y="1101522"/>
                  <a:pt x="1138657" y="1085293"/>
                  <a:pt x="1158865" y="1076632"/>
                </a:cubicBezTo>
                <a:cubicBezTo>
                  <a:pt x="1310761" y="1011534"/>
                  <a:pt x="1066460" y="1130210"/>
                  <a:pt x="1262103" y="1032387"/>
                </a:cubicBezTo>
                <a:cubicBezTo>
                  <a:pt x="1273742" y="997471"/>
                  <a:pt x="1291600" y="949998"/>
                  <a:pt x="1291600" y="914400"/>
                </a:cubicBezTo>
                <a:cubicBezTo>
                  <a:pt x="1291600" y="894130"/>
                  <a:pt x="1282421" y="874896"/>
                  <a:pt x="1276852" y="855406"/>
                </a:cubicBezTo>
                <a:cubicBezTo>
                  <a:pt x="1272581" y="840458"/>
                  <a:pt x="1273096" y="822154"/>
                  <a:pt x="1262103" y="811161"/>
                </a:cubicBezTo>
                <a:cubicBezTo>
                  <a:pt x="1227341" y="776399"/>
                  <a:pt x="1190754" y="738217"/>
                  <a:pt x="1144116" y="722671"/>
                </a:cubicBezTo>
                <a:cubicBezTo>
                  <a:pt x="1036396" y="686764"/>
                  <a:pt x="1085790" y="700715"/>
                  <a:pt x="996632" y="678426"/>
                </a:cubicBezTo>
                <a:cubicBezTo>
                  <a:pt x="981884" y="668594"/>
                  <a:pt x="969329" y="654142"/>
                  <a:pt x="952387" y="648929"/>
                </a:cubicBezTo>
                <a:cubicBezTo>
                  <a:pt x="904469" y="634185"/>
                  <a:pt x="804903" y="619432"/>
                  <a:pt x="804903" y="619432"/>
                </a:cubicBezTo>
                <a:cubicBezTo>
                  <a:pt x="755742" y="624348"/>
                  <a:pt x="703026" y="615178"/>
                  <a:pt x="657420" y="634180"/>
                </a:cubicBezTo>
                <a:cubicBezTo>
                  <a:pt x="637125" y="642636"/>
                  <a:pt x="638831" y="674085"/>
                  <a:pt x="627923" y="693174"/>
                </a:cubicBezTo>
                <a:cubicBezTo>
                  <a:pt x="590536" y="758601"/>
                  <a:pt x="604639" y="725773"/>
                  <a:pt x="539432" y="781664"/>
                </a:cubicBezTo>
                <a:cubicBezTo>
                  <a:pt x="523596" y="795238"/>
                  <a:pt x="509935" y="811161"/>
                  <a:pt x="495187" y="825909"/>
                </a:cubicBezTo>
                <a:cubicBezTo>
                  <a:pt x="573337" y="943135"/>
                  <a:pt x="540051" y="920646"/>
                  <a:pt x="819652" y="855406"/>
                </a:cubicBezTo>
                <a:cubicBezTo>
                  <a:pt x="875484" y="842379"/>
                  <a:pt x="926597" y="807456"/>
                  <a:pt x="967136" y="766916"/>
                </a:cubicBezTo>
                <a:cubicBezTo>
                  <a:pt x="1230851" y="503199"/>
                  <a:pt x="950570" y="791082"/>
                  <a:pt x="1129368" y="589935"/>
                </a:cubicBezTo>
                <a:cubicBezTo>
                  <a:pt x="1147844" y="569150"/>
                  <a:pt x="1171288" y="552893"/>
                  <a:pt x="1188361" y="530942"/>
                </a:cubicBezTo>
                <a:cubicBezTo>
                  <a:pt x="1205960" y="508315"/>
                  <a:pt x="1215008" y="479827"/>
                  <a:pt x="1232607" y="457200"/>
                </a:cubicBezTo>
                <a:cubicBezTo>
                  <a:pt x="1280043" y="396211"/>
                  <a:pt x="1288154" y="399929"/>
                  <a:pt x="1350594" y="368709"/>
                </a:cubicBezTo>
                <a:lnTo>
                  <a:pt x="1498078" y="383458"/>
                </a:lnTo>
                <a:cubicBezTo>
                  <a:pt x="1532602" y="387520"/>
                  <a:pt x="1566726" y="394747"/>
                  <a:pt x="1601316" y="398206"/>
                </a:cubicBezTo>
                <a:cubicBezTo>
                  <a:pt x="1665096" y="404584"/>
                  <a:pt x="1729135" y="408039"/>
                  <a:pt x="1793045" y="412955"/>
                </a:cubicBezTo>
                <a:cubicBezTo>
                  <a:pt x="1807794" y="422787"/>
                  <a:pt x="1825943" y="428834"/>
                  <a:pt x="1837291" y="442451"/>
                </a:cubicBezTo>
                <a:cubicBezTo>
                  <a:pt x="1864833" y="475501"/>
                  <a:pt x="1871614" y="520750"/>
                  <a:pt x="1881536" y="560439"/>
                </a:cubicBezTo>
                <a:cubicBezTo>
                  <a:pt x="1876864" y="602489"/>
                  <a:pt x="1876746" y="688005"/>
                  <a:pt x="1852039" y="737419"/>
                </a:cubicBezTo>
                <a:cubicBezTo>
                  <a:pt x="1844112" y="753273"/>
                  <a:pt x="1835076" y="769130"/>
                  <a:pt x="1822542" y="781664"/>
                </a:cubicBezTo>
                <a:cubicBezTo>
                  <a:pt x="1805161" y="799045"/>
                  <a:pt x="1785534" y="814916"/>
                  <a:pt x="1763549" y="825909"/>
                </a:cubicBezTo>
                <a:cubicBezTo>
                  <a:pt x="1745419" y="834974"/>
                  <a:pt x="1724220" y="835742"/>
                  <a:pt x="1704555" y="840658"/>
                </a:cubicBezTo>
                <a:cubicBezTo>
                  <a:pt x="1674088" y="858938"/>
                  <a:pt x="1596496" y="910816"/>
                  <a:pt x="1557071" y="914400"/>
                </a:cubicBezTo>
                <a:cubicBezTo>
                  <a:pt x="1527290" y="917107"/>
                  <a:pt x="1498078" y="904567"/>
                  <a:pt x="1468581" y="899651"/>
                </a:cubicBezTo>
                <a:cubicBezTo>
                  <a:pt x="1483329" y="889819"/>
                  <a:pt x="1501753" y="883996"/>
                  <a:pt x="1512826" y="870155"/>
                </a:cubicBezTo>
                <a:cubicBezTo>
                  <a:pt x="1522538" y="858015"/>
                  <a:pt x="1520622" y="839814"/>
                  <a:pt x="1527574" y="825909"/>
                </a:cubicBezTo>
                <a:cubicBezTo>
                  <a:pt x="1535501" y="810055"/>
                  <a:pt x="1544537" y="794198"/>
                  <a:pt x="1557071" y="781664"/>
                </a:cubicBezTo>
                <a:cubicBezTo>
                  <a:pt x="1560547" y="778188"/>
                  <a:pt x="1566904" y="781664"/>
                  <a:pt x="1571820" y="781664"/>
                </a:cubicBezTo>
              </a:path>
            </a:pathLst>
          </a:cu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17" name="Gruppe 316"/>
          <p:cNvGrpSpPr/>
          <p:nvPr/>
        </p:nvGrpSpPr>
        <p:grpSpPr>
          <a:xfrm>
            <a:off x="8582954" y="1920335"/>
            <a:ext cx="2446102" cy="2258362"/>
            <a:chOff x="6446378" y="1920335"/>
            <a:chExt cx="2446102" cy="2258362"/>
          </a:xfrm>
        </p:grpSpPr>
        <p:grpSp>
          <p:nvGrpSpPr>
            <p:cNvPr id="318" name="Gruppe 317"/>
            <p:cNvGrpSpPr/>
            <p:nvPr/>
          </p:nvGrpSpPr>
          <p:grpSpPr>
            <a:xfrm>
              <a:off x="7149355" y="3608388"/>
              <a:ext cx="274638" cy="352425"/>
              <a:chOff x="3315658" y="2553495"/>
              <a:chExt cx="274638" cy="352425"/>
            </a:xfrm>
          </p:grpSpPr>
          <p:sp>
            <p:nvSpPr>
              <p:cNvPr id="324" name="Oval 46"/>
              <p:cNvSpPr>
                <a:spLocks noChangeArrowheads="1"/>
              </p:cNvSpPr>
              <p:nvPr/>
            </p:nvSpPr>
            <p:spPr bwMode="auto">
              <a:xfrm>
                <a:off x="3315658" y="2553495"/>
                <a:ext cx="274638" cy="352425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5" name="Oval 47"/>
              <p:cNvSpPr>
                <a:spLocks noChangeArrowheads="1"/>
              </p:cNvSpPr>
              <p:nvPr/>
            </p:nvSpPr>
            <p:spPr bwMode="auto">
              <a:xfrm>
                <a:off x="3388683" y="2626520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19" name="Freeform 79"/>
            <p:cNvSpPr>
              <a:spLocks/>
            </p:cNvSpPr>
            <p:nvPr/>
          </p:nvSpPr>
          <p:spPr bwMode="auto">
            <a:xfrm>
              <a:off x="6446378" y="1920335"/>
              <a:ext cx="702977" cy="976427"/>
            </a:xfrm>
            <a:custGeom>
              <a:avLst/>
              <a:gdLst>
                <a:gd name="T0" fmla="*/ 0 w 908"/>
                <a:gd name="T1" fmla="*/ 0 h 499"/>
                <a:gd name="T2" fmla="*/ 454 w 908"/>
                <a:gd name="T3" fmla="*/ 182 h 499"/>
                <a:gd name="T4" fmla="*/ 908 w 908"/>
                <a:gd name="T5" fmla="*/ 499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8" h="499">
                  <a:moveTo>
                    <a:pt x="0" y="0"/>
                  </a:moveTo>
                  <a:cubicBezTo>
                    <a:pt x="151" y="49"/>
                    <a:pt x="303" y="99"/>
                    <a:pt x="454" y="182"/>
                  </a:cubicBezTo>
                  <a:cubicBezTo>
                    <a:pt x="605" y="265"/>
                    <a:pt x="756" y="382"/>
                    <a:pt x="908" y="499"/>
                  </a:cubicBezTo>
                </a:path>
              </a:pathLst>
            </a:custGeom>
            <a:noFill/>
            <a:ln w="76200" cmpd="sng">
              <a:solidFill>
                <a:srgbClr val="00B0F0"/>
              </a:solidFill>
              <a:round/>
              <a:headEnd type="none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0" name="Text Box 84"/>
            <p:cNvSpPr txBox="1">
              <a:spLocks noChangeArrowheads="1"/>
            </p:cNvSpPr>
            <p:nvPr/>
          </p:nvSpPr>
          <p:spPr bwMode="auto">
            <a:xfrm>
              <a:off x="7741542" y="3717032"/>
              <a:ext cx="1150938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a-DK" altLang="da-DK" sz="1200" b="1" dirty="0">
                  <a:solidFill>
                    <a:srgbClr val="00B0F0"/>
                  </a:solidFill>
                </a:rPr>
                <a:t>Umodne Osteoblaster</a:t>
              </a:r>
            </a:p>
          </p:txBody>
        </p:sp>
        <p:grpSp>
          <p:nvGrpSpPr>
            <p:cNvPr id="321" name="Gruppe 320"/>
            <p:cNvGrpSpPr/>
            <p:nvPr/>
          </p:nvGrpSpPr>
          <p:grpSpPr>
            <a:xfrm>
              <a:off x="7311232" y="3437059"/>
              <a:ext cx="274638" cy="352425"/>
              <a:chOff x="3315658" y="2553495"/>
              <a:chExt cx="274638" cy="352425"/>
            </a:xfrm>
          </p:grpSpPr>
          <p:sp>
            <p:nvSpPr>
              <p:cNvPr id="322" name="Oval 46"/>
              <p:cNvSpPr>
                <a:spLocks noChangeArrowheads="1"/>
              </p:cNvSpPr>
              <p:nvPr/>
            </p:nvSpPr>
            <p:spPr bwMode="auto">
              <a:xfrm>
                <a:off x="3315658" y="2553495"/>
                <a:ext cx="274638" cy="352425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3" name="Oval 47"/>
              <p:cNvSpPr>
                <a:spLocks noChangeArrowheads="1"/>
              </p:cNvSpPr>
              <p:nvPr/>
            </p:nvSpPr>
            <p:spPr bwMode="auto">
              <a:xfrm>
                <a:off x="3388683" y="2626520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326" name="Oval 46"/>
          <p:cNvSpPr>
            <a:spLocks noChangeArrowheads="1"/>
          </p:cNvSpPr>
          <p:nvPr/>
        </p:nvSpPr>
        <p:spPr bwMode="auto">
          <a:xfrm>
            <a:off x="9600208" y="3589460"/>
            <a:ext cx="274638" cy="352425"/>
          </a:xfrm>
          <a:prstGeom prst="ellipse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" name="Oval 47"/>
          <p:cNvSpPr>
            <a:spLocks noChangeArrowheads="1"/>
          </p:cNvSpPr>
          <p:nvPr/>
        </p:nvSpPr>
        <p:spPr bwMode="auto">
          <a:xfrm>
            <a:off x="9673234" y="3662484"/>
            <a:ext cx="111125" cy="1539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" name="Oval 46"/>
          <p:cNvSpPr>
            <a:spLocks noChangeArrowheads="1"/>
          </p:cNvSpPr>
          <p:nvPr/>
        </p:nvSpPr>
        <p:spPr bwMode="auto">
          <a:xfrm>
            <a:off x="9170242" y="3212977"/>
            <a:ext cx="274638" cy="352425"/>
          </a:xfrm>
          <a:prstGeom prst="ellipse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" name="Oval 47"/>
          <p:cNvSpPr>
            <a:spLocks noChangeArrowheads="1"/>
          </p:cNvSpPr>
          <p:nvPr/>
        </p:nvSpPr>
        <p:spPr bwMode="auto">
          <a:xfrm>
            <a:off x="9243268" y="3286001"/>
            <a:ext cx="111125" cy="1539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0" name="Oval 46"/>
          <p:cNvSpPr>
            <a:spLocks noChangeArrowheads="1"/>
          </p:cNvSpPr>
          <p:nvPr/>
        </p:nvSpPr>
        <p:spPr bwMode="auto">
          <a:xfrm>
            <a:off x="10682410" y="3364608"/>
            <a:ext cx="274638" cy="352425"/>
          </a:xfrm>
          <a:prstGeom prst="ellipse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1" name="Oval 47"/>
          <p:cNvSpPr>
            <a:spLocks noChangeArrowheads="1"/>
          </p:cNvSpPr>
          <p:nvPr/>
        </p:nvSpPr>
        <p:spPr bwMode="auto">
          <a:xfrm>
            <a:off x="10755436" y="3437632"/>
            <a:ext cx="111125" cy="1539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2" name="Oval 46"/>
          <p:cNvSpPr>
            <a:spLocks noChangeArrowheads="1"/>
          </p:cNvSpPr>
          <p:nvPr/>
        </p:nvSpPr>
        <p:spPr bwMode="auto">
          <a:xfrm>
            <a:off x="10466386" y="2996953"/>
            <a:ext cx="274638" cy="352425"/>
          </a:xfrm>
          <a:prstGeom prst="ellipse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3" name="Oval 47"/>
          <p:cNvSpPr>
            <a:spLocks noChangeArrowheads="1"/>
          </p:cNvSpPr>
          <p:nvPr/>
        </p:nvSpPr>
        <p:spPr bwMode="auto">
          <a:xfrm>
            <a:off x="10539412" y="3069977"/>
            <a:ext cx="111125" cy="1539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4" name="Oval 46"/>
          <p:cNvSpPr>
            <a:spLocks noChangeArrowheads="1"/>
          </p:cNvSpPr>
          <p:nvPr/>
        </p:nvSpPr>
        <p:spPr bwMode="auto">
          <a:xfrm>
            <a:off x="10209808" y="3356993"/>
            <a:ext cx="274638" cy="352425"/>
          </a:xfrm>
          <a:prstGeom prst="ellipse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5" name="Oval 47"/>
          <p:cNvSpPr>
            <a:spLocks noChangeArrowheads="1"/>
          </p:cNvSpPr>
          <p:nvPr/>
        </p:nvSpPr>
        <p:spPr bwMode="auto">
          <a:xfrm>
            <a:off x="10282834" y="3430017"/>
            <a:ext cx="111125" cy="1539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6" name="Oval 46"/>
          <p:cNvSpPr>
            <a:spLocks noChangeArrowheads="1"/>
          </p:cNvSpPr>
          <p:nvPr/>
        </p:nvSpPr>
        <p:spPr bwMode="auto">
          <a:xfrm>
            <a:off x="10020944" y="2996953"/>
            <a:ext cx="274638" cy="352425"/>
          </a:xfrm>
          <a:prstGeom prst="ellipse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" name="Oval 47"/>
          <p:cNvSpPr>
            <a:spLocks noChangeArrowheads="1"/>
          </p:cNvSpPr>
          <p:nvPr/>
        </p:nvSpPr>
        <p:spPr bwMode="auto">
          <a:xfrm>
            <a:off x="10093970" y="3069977"/>
            <a:ext cx="111125" cy="1539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" name="Oval 46"/>
          <p:cNvSpPr>
            <a:spLocks noChangeArrowheads="1"/>
          </p:cNvSpPr>
          <p:nvPr/>
        </p:nvSpPr>
        <p:spPr bwMode="auto">
          <a:xfrm>
            <a:off x="9804920" y="3284985"/>
            <a:ext cx="274638" cy="352425"/>
          </a:xfrm>
          <a:prstGeom prst="ellipse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9" name="Oval 47"/>
          <p:cNvSpPr>
            <a:spLocks noChangeArrowheads="1"/>
          </p:cNvSpPr>
          <p:nvPr/>
        </p:nvSpPr>
        <p:spPr bwMode="auto">
          <a:xfrm>
            <a:off x="9877946" y="3358009"/>
            <a:ext cx="111125" cy="1539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0" name="Oval 46"/>
          <p:cNvSpPr>
            <a:spLocks noChangeArrowheads="1"/>
          </p:cNvSpPr>
          <p:nvPr/>
        </p:nvSpPr>
        <p:spPr bwMode="auto">
          <a:xfrm>
            <a:off x="9588896" y="3068961"/>
            <a:ext cx="274638" cy="352425"/>
          </a:xfrm>
          <a:prstGeom prst="ellipse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1" name="Oval 47"/>
          <p:cNvSpPr>
            <a:spLocks noChangeArrowheads="1"/>
          </p:cNvSpPr>
          <p:nvPr/>
        </p:nvSpPr>
        <p:spPr bwMode="auto">
          <a:xfrm>
            <a:off x="9661922" y="3141985"/>
            <a:ext cx="111125" cy="1539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Bue 20"/>
          <p:cNvSpPr/>
          <p:nvPr/>
        </p:nvSpPr>
        <p:spPr bwMode="auto">
          <a:xfrm rot="18570854">
            <a:off x="8269308" y="649045"/>
            <a:ext cx="968884" cy="1116609"/>
          </a:xfrm>
          <a:prstGeom prst="arc">
            <a:avLst>
              <a:gd name="adj1" fmla="val 16200000"/>
              <a:gd name="adj2" fmla="val 20392104"/>
            </a:avLst>
          </a:prstGeom>
          <a:noFill/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2" name="Text Box 74"/>
          <p:cNvSpPr txBox="1">
            <a:spLocks noChangeArrowheads="1"/>
          </p:cNvSpPr>
          <p:nvPr/>
        </p:nvSpPr>
        <p:spPr bwMode="auto">
          <a:xfrm>
            <a:off x="9156848" y="1239144"/>
            <a:ext cx="661988" cy="461665"/>
          </a:xfrm>
          <a:prstGeom prst="rect">
            <a:avLst/>
          </a:prstGeom>
          <a:solidFill>
            <a:schemeClr val="bg1"/>
          </a:solidFill>
          <a:ln w="2857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sz="1200" b="1" dirty="0">
                <a:solidFill>
                  <a:srgbClr val="0000FF"/>
                </a:solidFill>
              </a:rPr>
              <a:t>Kløvet </a:t>
            </a:r>
            <a:r>
              <a:rPr lang="da-DK" altLang="da-DK" sz="1200" b="1" dirty="0" err="1">
                <a:solidFill>
                  <a:srgbClr val="0000FF"/>
                </a:solidFill>
              </a:rPr>
              <a:t>PTHrP</a:t>
            </a:r>
            <a:endParaRPr lang="el-GR" altLang="da-DK" sz="1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3" name="Bue 342"/>
          <p:cNvSpPr/>
          <p:nvPr/>
        </p:nvSpPr>
        <p:spPr bwMode="auto">
          <a:xfrm rot="154731">
            <a:off x="9087688" y="766272"/>
            <a:ext cx="968884" cy="822150"/>
          </a:xfrm>
          <a:prstGeom prst="arc">
            <a:avLst>
              <a:gd name="adj1" fmla="val 16200000"/>
              <a:gd name="adj2" fmla="val 2701209"/>
            </a:avLst>
          </a:prstGeom>
          <a:noFill/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3" name="Lige pilforbindelse 22"/>
          <p:cNvCxnSpPr>
            <a:endCxn id="108" idx="1"/>
          </p:cNvCxnSpPr>
          <p:nvPr/>
        </p:nvCxnSpPr>
        <p:spPr bwMode="auto">
          <a:xfrm flipH="1">
            <a:off x="8744093" y="1716963"/>
            <a:ext cx="563469" cy="116446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5" name="Kombinationstegning 344"/>
          <p:cNvSpPr/>
          <p:nvPr/>
        </p:nvSpPr>
        <p:spPr bwMode="auto">
          <a:xfrm>
            <a:off x="2460104" y="836713"/>
            <a:ext cx="2137576" cy="1465309"/>
          </a:xfrm>
          <a:custGeom>
            <a:avLst/>
            <a:gdLst>
              <a:gd name="connsiteX0" fmla="*/ 524684 w 2137576"/>
              <a:gd name="connsiteY0" fmla="*/ 339213 h 1465309"/>
              <a:gd name="connsiteX1" fmla="*/ 465691 w 2137576"/>
              <a:gd name="connsiteY1" fmla="*/ 427703 h 1465309"/>
              <a:gd name="connsiteX2" fmla="*/ 391949 w 2137576"/>
              <a:gd name="connsiteY2" fmla="*/ 516193 h 1465309"/>
              <a:gd name="connsiteX3" fmla="*/ 362452 w 2137576"/>
              <a:gd name="connsiteY3" fmla="*/ 575187 h 1465309"/>
              <a:gd name="connsiteX4" fmla="*/ 332955 w 2137576"/>
              <a:gd name="connsiteY4" fmla="*/ 619432 h 1465309"/>
              <a:gd name="connsiteX5" fmla="*/ 318207 w 2137576"/>
              <a:gd name="connsiteY5" fmla="*/ 766916 h 1465309"/>
              <a:gd name="connsiteX6" fmla="*/ 377200 w 2137576"/>
              <a:gd name="connsiteY6" fmla="*/ 796413 h 1465309"/>
              <a:gd name="connsiteX7" fmla="*/ 450942 w 2137576"/>
              <a:gd name="connsiteY7" fmla="*/ 781664 h 1465309"/>
              <a:gd name="connsiteX8" fmla="*/ 465691 w 2137576"/>
              <a:gd name="connsiteY8" fmla="*/ 737419 h 1465309"/>
              <a:gd name="connsiteX9" fmla="*/ 480439 w 2137576"/>
              <a:gd name="connsiteY9" fmla="*/ 575187 h 1465309"/>
              <a:gd name="connsiteX10" fmla="*/ 524684 w 2137576"/>
              <a:gd name="connsiteY10" fmla="*/ 545690 h 1465309"/>
              <a:gd name="connsiteX11" fmla="*/ 672168 w 2137576"/>
              <a:gd name="connsiteY11" fmla="*/ 560439 h 1465309"/>
              <a:gd name="connsiteX12" fmla="*/ 701665 w 2137576"/>
              <a:gd name="connsiteY12" fmla="*/ 604684 h 1465309"/>
              <a:gd name="connsiteX13" fmla="*/ 686916 w 2137576"/>
              <a:gd name="connsiteY13" fmla="*/ 545690 h 1465309"/>
              <a:gd name="connsiteX14" fmla="*/ 598426 w 2137576"/>
              <a:gd name="connsiteY14" fmla="*/ 442451 h 1465309"/>
              <a:gd name="connsiteX15" fmla="*/ 539432 w 2137576"/>
              <a:gd name="connsiteY15" fmla="*/ 427703 h 1465309"/>
              <a:gd name="connsiteX16" fmla="*/ 347703 w 2137576"/>
              <a:gd name="connsiteY16" fmla="*/ 486697 h 1465309"/>
              <a:gd name="connsiteX17" fmla="*/ 288710 w 2137576"/>
              <a:gd name="connsiteY17" fmla="*/ 634180 h 1465309"/>
              <a:gd name="connsiteX18" fmla="*/ 303458 w 2137576"/>
              <a:gd name="connsiteY18" fmla="*/ 855406 h 1465309"/>
              <a:gd name="connsiteX19" fmla="*/ 332955 w 2137576"/>
              <a:gd name="connsiteY19" fmla="*/ 943897 h 1465309"/>
              <a:gd name="connsiteX20" fmla="*/ 288710 w 2137576"/>
              <a:gd name="connsiteY20" fmla="*/ 1017639 h 1465309"/>
              <a:gd name="connsiteX21" fmla="*/ 259213 w 2137576"/>
              <a:gd name="connsiteY21" fmla="*/ 1061884 h 1465309"/>
              <a:gd name="connsiteX22" fmla="*/ 244465 w 2137576"/>
              <a:gd name="connsiteY22" fmla="*/ 1106129 h 1465309"/>
              <a:gd name="connsiteX23" fmla="*/ 273961 w 2137576"/>
              <a:gd name="connsiteY23" fmla="*/ 1179871 h 1465309"/>
              <a:gd name="connsiteX24" fmla="*/ 318207 w 2137576"/>
              <a:gd name="connsiteY24" fmla="*/ 1224116 h 1465309"/>
              <a:gd name="connsiteX25" fmla="*/ 229716 w 2137576"/>
              <a:gd name="connsiteY25" fmla="*/ 1165122 h 1465309"/>
              <a:gd name="connsiteX26" fmla="*/ 214968 w 2137576"/>
              <a:gd name="connsiteY26" fmla="*/ 1106129 h 1465309"/>
              <a:gd name="connsiteX27" fmla="*/ 450942 w 2137576"/>
              <a:gd name="connsiteY27" fmla="*/ 1017639 h 1465309"/>
              <a:gd name="connsiteX28" fmla="*/ 465691 w 2137576"/>
              <a:gd name="connsiteY28" fmla="*/ 1091380 h 1465309"/>
              <a:gd name="connsiteX29" fmla="*/ 480439 w 2137576"/>
              <a:gd name="connsiteY29" fmla="*/ 1238864 h 1465309"/>
              <a:gd name="connsiteX30" fmla="*/ 524684 w 2137576"/>
              <a:gd name="connsiteY30" fmla="*/ 1253613 h 1465309"/>
              <a:gd name="connsiteX31" fmla="*/ 568929 w 2137576"/>
              <a:gd name="connsiteY31" fmla="*/ 1224116 h 1465309"/>
              <a:gd name="connsiteX32" fmla="*/ 583678 w 2137576"/>
              <a:gd name="connsiteY32" fmla="*/ 1165122 h 1465309"/>
              <a:gd name="connsiteX33" fmla="*/ 539432 w 2137576"/>
              <a:gd name="connsiteY33" fmla="*/ 943897 h 1465309"/>
              <a:gd name="connsiteX34" fmla="*/ 524684 w 2137576"/>
              <a:gd name="connsiteY34" fmla="*/ 870155 h 1465309"/>
              <a:gd name="connsiteX35" fmla="*/ 524684 w 2137576"/>
              <a:gd name="connsiteY35" fmla="*/ 766916 h 1465309"/>
              <a:gd name="connsiteX36" fmla="*/ 583678 w 2137576"/>
              <a:gd name="connsiteY36" fmla="*/ 707922 h 1465309"/>
              <a:gd name="connsiteX37" fmla="*/ 672168 w 2137576"/>
              <a:gd name="connsiteY37" fmla="*/ 766916 h 1465309"/>
              <a:gd name="connsiteX38" fmla="*/ 701665 w 2137576"/>
              <a:gd name="connsiteY38" fmla="*/ 855406 h 1465309"/>
              <a:gd name="connsiteX39" fmla="*/ 657420 w 2137576"/>
              <a:gd name="connsiteY39" fmla="*/ 1120877 h 1465309"/>
              <a:gd name="connsiteX40" fmla="*/ 627923 w 2137576"/>
              <a:gd name="connsiteY40" fmla="*/ 1179871 h 1465309"/>
              <a:gd name="connsiteX41" fmla="*/ 568929 w 2137576"/>
              <a:gd name="connsiteY41" fmla="*/ 1224116 h 1465309"/>
              <a:gd name="connsiteX42" fmla="*/ 539432 w 2137576"/>
              <a:gd name="connsiteY42" fmla="*/ 1268361 h 1465309"/>
              <a:gd name="connsiteX43" fmla="*/ 450942 w 2137576"/>
              <a:gd name="connsiteY43" fmla="*/ 1386348 h 1465309"/>
              <a:gd name="connsiteX44" fmla="*/ 465691 w 2137576"/>
              <a:gd name="connsiteY44" fmla="*/ 1460090 h 1465309"/>
              <a:gd name="connsiteX45" fmla="*/ 568929 w 2137576"/>
              <a:gd name="connsiteY45" fmla="*/ 1445342 h 1465309"/>
              <a:gd name="connsiteX46" fmla="*/ 657420 w 2137576"/>
              <a:gd name="connsiteY46" fmla="*/ 1401097 h 1465309"/>
              <a:gd name="connsiteX47" fmla="*/ 686916 w 2137576"/>
              <a:gd name="connsiteY47" fmla="*/ 1356851 h 1465309"/>
              <a:gd name="connsiteX48" fmla="*/ 672168 w 2137576"/>
              <a:gd name="connsiteY48" fmla="*/ 1224116 h 1465309"/>
              <a:gd name="connsiteX49" fmla="*/ 657420 w 2137576"/>
              <a:gd name="connsiteY49" fmla="*/ 884903 h 1465309"/>
              <a:gd name="connsiteX50" fmla="*/ 598426 w 2137576"/>
              <a:gd name="connsiteY50" fmla="*/ 796413 h 1465309"/>
              <a:gd name="connsiteX51" fmla="*/ 642671 w 2137576"/>
              <a:gd name="connsiteY51" fmla="*/ 678426 h 1465309"/>
              <a:gd name="connsiteX52" fmla="*/ 745910 w 2137576"/>
              <a:gd name="connsiteY52" fmla="*/ 589935 h 1465309"/>
              <a:gd name="connsiteX53" fmla="*/ 849149 w 2137576"/>
              <a:gd name="connsiteY53" fmla="*/ 516193 h 1465309"/>
              <a:gd name="connsiteX54" fmla="*/ 908142 w 2137576"/>
              <a:gd name="connsiteY54" fmla="*/ 501445 h 1465309"/>
              <a:gd name="connsiteX55" fmla="*/ 952387 w 2137576"/>
              <a:gd name="connsiteY55" fmla="*/ 840658 h 1465309"/>
              <a:gd name="connsiteX56" fmla="*/ 937639 w 2137576"/>
              <a:gd name="connsiteY56" fmla="*/ 914400 h 1465309"/>
              <a:gd name="connsiteX57" fmla="*/ 922891 w 2137576"/>
              <a:gd name="connsiteY57" fmla="*/ 1002890 h 1465309"/>
              <a:gd name="connsiteX58" fmla="*/ 878645 w 2137576"/>
              <a:gd name="connsiteY58" fmla="*/ 1135626 h 1465309"/>
              <a:gd name="connsiteX59" fmla="*/ 834400 w 2137576"/>
              <a:gd name="connsiteY59" fmla="*/ 1179871 h 1465309"/>
              <a:gd name="connsiteX60" fmla="*/ 760658 w 2137576"/>
              <a:gd name="connsiteY60" fmla="*/ 1297858 h 1465309"/>
              <a:gd name="connsiteX61" fmla="*/ 745910 w 2137576"/>
              <a:gd name="connsiteY61" fmla="*/ 1342103 h 1465309"/>
              <a:gd name="connsiteX62" fmla="*/ 760658 w 2137576"/>
              <a:gd name="connsiteY62" fmla="*/ 1401097 h 1465309"/>
              <a:gd name="connsiteX63" fmla="*/ 804903 w 2137576"/>
              <a:gd name="connsiteY63" fmla="*/ 1371600 h 1465309"/>
              <a:gd name="connsiteX64" fmla="*/ 790155 w 2137576"/>
              <a:gd name="connsiteY64" fmla="*/ 1165122 h 1465309"/>
              <a:gd name="connsiteX65" fmla="*/ 760658 w 2137576"/>
              <a:gd name="connsiteY65" fmla="*/ 1106129 h 1465309"/>
              <a:gd name="connsiteX66" fmla="*/ 745910 w 2137576"/>
              <a:gd name="connsiteY66" fmla="*/ 1061884 h 1465309"/>
              <a:gd name="connsiteX67" fmla="*/ 716413 w 2137576"/>
              <a:gd name="connsiteY67" fmla="*/ 929148 h 1465309"/>
              <a:gd name="connsiteX68" fmla="*/ 731161 w 2137576"/>
              <a:gd name="connsiteY68" fmla="*/ 884903 h 1465309"/>
              <a:gd name="connsiteX69" fmla="*/ 834400 w 2137576"/>
              <a:gd name="connsiteY69" fmla="*/ 825909 h 1465309"/>
              <a:gd name="connsiteX70" fmla="*/ 967136 w 2137576"/>
              <a:gd name="connsiteY70" fmla="*/ 870155 h 1465309"/>
              <a:gd name="connsiteX71" fmla="*/ 1040878 w 2137576"/>
              <a:gd name="connsiteY71" fmla="*/ 1002890 h 1465309"/>
              <a:gd name="connsiteX72" fmla="*/ 1070374 w 2137576"/>
              <a:gd name="connsiteY72" fmla="*/ 1047135 h 1465309"/>
              <a:gd name="connsiteX73" fmla="*/ 1099871 w 2137576"/>
              <a:gd name="connsiteY73" fmla="*/ 1106129 h 1465309"/>
              <a:gd name="connsiteX74" fmla="*/ 1114620 w 2137576"/>
              <a:gd name="connsiteY74" fmla="*/ 1032387 h 1465309"/>
              <a:gd name="connsiteX75" fmla="*/ 1129368 w 2137576"/>
              <a:gd name="connsiteY75" fmla="*/ 973393 h 1465309"/>
              <a:gd name="connsiteX76" fmla="*/ 1114620 w 2137576"/>
              <a:gd name="connsiteY76" fmla="*/ 796413 h 1465309"/>
              <a:gd name="connsiteX77" fmla="*/ 1011381 w 2137576"/>
              <a:gd name="connsiteY77" fmla="*/ 678426 h 1465309"/>
              <a:gd name="connsiteX78" fmla="*/ 937639 w 2137576"/>
              <a:gd name="connsiteY78" fmla="*/ 619432 h 1465309"/>
              <a:gd name="connsiteX79" fmla="*/ 908142 w 2137576"/>
              <a:gd name="connsiteY79" fmla="*/ 663677 h 1465309"/>
              <a:gd name="connsiteX80" fmla="*/ 893394 w 2137576"/>
              <a:gd name="connsiteY80" fmla="*/ 722671 h 1465309"/>
              <a:gd name="connsiteX81" fmla="*/ 849149 w 2137576"/>
              <a:gd name="connsiteY81" fmla="*/ 870155 h 1465309"/>
              <a:gd name="connsiteX82" fmla="*/ 863897 w 2137576"/>
              <a:gd name="connsiteY82" fmla="*/ 1165122 h 1465309"/>
              <a:gd name="connsiteX83" fmla="*/ 952387 w 2137576"/>
              <a:gd name="connsiteY83" fmla="*/ 1224116 h 1465309"/>
              <a:gd name="connsiteX84" fmla="*/ 1040878 w 2137576"/>
              <a:gd name="connsiteY84" fmla="*/ 1268361 h 1465309"/>
              <a:gd name="connsiteX85" fmla="*/ 1114620 w 2137576"/>
              <a:gd name="connsiteY85" fmla="*/ 1253613 h 1465309"/>
              <a:gd name="connsiteX86" fmla="*/ 1144116 w 2137576"/>
              <a:gd name="connsiteY86" fmla="*/ 1209368 h 1465309"/>
              <a:gd name="connsiteX87" fmla="*/ 1217858 w 2137576"/>
              <a:gd name="connsiteY87" fmla="*/ 1106129 h 1465309"/>
              <a:gd name="connsiteX88" fmla="*/ 1232607 w 2137576"/>
              <a:gd name="connsiteY88" fmla="*/ 1047135 h 1465309"/>
              <a:gd name="connsiteX89" fmla="*/ 1203110 w 2137576"/>
              <a:gd name="connsiteY89" fmla="*/ 943897 h 1465309"/>
              <a:gd name="connsiteX90" fmla="*/ 1188361 w 2137576"/>
              <a:gd name="connsiteY90" fmla="*/ 899651 h 1465309"/>
              <a:gd name="connsiteX91" fmla="*/ 1099871 w 2137576"/>
              <a:gd name="connsiteY91" fmla="*/ 796413 h 1465309"/>
              <a:gd name="connsiteX92" fmla="*/ 1055626 w 2137576"/>
              <a:gd name="connsiteY92" fmla="*/ 737419 h 1465309"/>
              <a:gd name="connsiteX93" fmla="*/ 937639 w 2137576"/>
              <a:gd name="connsiteY93" fmla="*/ 619432 h 1465309"/>
              <a:gd name="connsiteX94" fmla="*/ 952387 w 2137576"/>
              <a:gd name="connsiteY94" fmla="*/ 560439 h 1465309"/>
              <a:gd name="connsiteX95" fmla="*/ 996632 w 2137576"/>
              <a:gd name="connsiteY95" fmla="*/ 530942 h 1465309"/>
              <a:gd name="connsiteX96" fmla="*/ 1040878 w 2137576"/>
              <a:gd name="connsiteY96" fmla="*/ 516193 h 1465309"/>
              <a:gd name="connsiteX97" fmla="*/ 1114620 w 2137576"/>
              <a:gd name="connsiteY97" fmla="*/ 486697 h 1465309"/>
              <a:gd name="connsiteX98" fmla="*/ 1158865 w 2137576"/>
              <a:gd name="connsiteY98" fmla="*/ 457200 h 1465309"/>
              <a:gd name="connsiteX99" fmla="*/ 1247355 w 2137576"/>
              <a:gd name="connsiteY99" fmla="*/ 427703 h 1465309"/>
              <a:gd name="connsiteX100" fmla="*/ 1291600 w 2137576"/>
              <a:gd name="connsiteY100" fmla="*/ 412955 h 1465309"/>
              <a:gd name="connsiteX101" fmla="*/ 1335845 w 2137576"/>
              <a:gd name="connsiteY101" fmla="*/ 471948 h 1465309"/>
              <a:gd name="connsiteX102" fmla="*/ 1291600 w 2137576"/>
              <a:gd name="connsiteY102" fmla="*/ 737419 h 1465309"/>
              <a:gd name="connsiteX103" fmla="*/ 1085123 w 2137576"/>
              <a:gd name="connsiteY103" fmla="*/ 884903 h 1465309"/>
              <a:gd name="connsiteX104" fmla="*/ 996632 w 2137576"/>
              <a:gd name="connsiteY104" fmla="*/ 943897 h 1465309"/>
              <a:gd name="connsiteX105" fmla="*/ 967136 w 2137576"/>
              <a:gd name="connsiteY105" fmla="*/ 988142 h 1465309"/>
              <a:gd name="connsiteX106" fmla="*/ 878645 w 2137576"/>
              <a:gd name="connsiteY106" fmla="*/ 1091380 h 1465309"/>
              <a:gd name="connsiteX107" fmla="*/ 863897 w 2137576"/>
              <a:gd name="connsiteY107" fmla="*/ 1135626 h 1465309"/>
              <a:gd name="connsiteX108" fmla="*/ 981884 w 2137576"/>
              <a:gd name="connsiteY108" fmla="*/ 1135626 h 1465309"/>
              <a:gd name="connsiteX109" fmla="*/ 1040878 w 2137576"/>
              <a:gd name="connsiteY109" fmla="*/ 1076632 h 1465309"/>
              <a:gd name="connsiteX110" fmla="*/ 1085123 w 2137576"/>
              <a:gd name="connsiteY110" fmla="*/ 1002890 h 1465309"/>
              <a:gd name="connsiteX111" fmla="*/ 1114620 w 2137576"/>
              <a:gd name="connsiteY111" fmla="*/ 958645 h 1465309"/>
              <a:gd name="connsiteX112" fmla="*/ 1129368 w 2137576"/>
              <a:gd name="connsiteY112" fmla="*/ 899651 h 1465309"/>
              <a:gd name="connsiteX113" fmla="*/ 1144116 w 2137576"/>
              <a:gd name="connsiteY113" fmla="*/ 855406 h 1465309"/>
              <a:gd name="connsiteX114" fmla="*/ 1188361 w 2137576"/>
              <a:gd name="connsiteY114" fmla="*/ 737419 h 1465309"/>
              <a:gd name="connsiteX115" fmla="*/ 1247355 w 2137576"/>
              <a:gd name="connsiteY115" fmla="*/ 722671 h 1465309"/>
              <a:gd name="connsiteX116" fmla="*/ 1335845 w 2137576"/>
              <a:gd name="connsiteY116" fmla="*/ 737419 h 1465309"/>
              <a:gd name="connsiteX117" fmla="*/ 1365342 w 2137576"/>
              <a:gd name="connsiteY117" fmla="*/ 781664 h 1465309"/>
              <a:gd name="connsiteX118" fmla="*/ 1409587 w 2137576"/>
              <a:gd name="connsiteY118" fmla="*/ 840658 h 1465309"/>
              <a:gd name="connsiteX119" fmla="*/ 1424336 w 2137576"/>
              <a:gd name="connsiteY119" fmla="*/ 884903 h 1465309"/>
              <a:gd name="connsiteX120" fmla="*/ 1453832 w 2137576"/>
              <a:gd name="connsiteY120" fmla="*/ 929148 h 1465309"/>
              <a:gd name="connsiteX121" fmla="*/ 1409587 w 2137576"/>
              <a:gd name="connsiteY121" fmla="*/ 1076632 h 1465309"/>
              <a:gd name="connsiteX122" fmla="*/ 1365342 w 2137576"/>
              <a:gd name="connsiteY122" fmla="*/ 1106129 h 1465309"/>
              <a:gd name="connsiteX123" fmla="*/ 1276852 w 2137576"/>
              <a:gd name="connsiteY123" fmla="*/ 1194619 h 1465309"/>
              <a:gd name="connsiteX124" fmla="*/ 1188361 w 2137576"/>
              <a:gd name="connsiteY124" fmla="*/ 1238864 h 1465309"/>
              <a:gd name="connsiteX125" fmla="*/ 1129368 w 2137576"/>
              <a:gd name="connsiteY125" fmla="*/ 1253613 h 1465309"/>
              <a:gd name="connsiteX126" fmla="*/ 1276852 w 2137576"/>
              <a:gd name="connsiteY126" fmla="*/ 1238864 h 1465309"/>
              <a:gd name="connsiteX127" fmla="*/ 1321097 w 2137576"/>
              <a:gd name="connsiteY127" fmla="*/ 1209368 h 1465309"/>
              <a:gd name="connsiteX128" fmla="*/ 1380091 w 2137576"/>
              <a:gd name="connsiteY128" fmla="*/ 1135626 h 1465309"/>
              <a:gd name="connsiteX129" fmla="*/ 1424336 w 2137576"/>
              <a:gd name="connsiteY129" fmla="*/ 1091380 h 1465309"/>
              <a:gd name="connsiteX130" fmla="*/ 1424336 w 2137576"/>
              <a:gd name="connsiteY130" fmla="*/ 796413 h 1465309"/>
              <a:gd name="connsiteX131" fmla="*/ 1335845 w 2137576"/>
              <a:gd name="connsiteY131" fmla="*/ 707922 h 1465309"/>
              <a:gd name="connsiteX132" fmla="*/ 1306349 w 2137576"/>
              <a:gd name="connsiteY132" fmla="*/ 663677 h 1465309"/>
              <a:gd name="connsiteX133" fmla="*/ 1262103 w 2137576"/>
              <a:gd name="connsiteY133" fmla="*/ 619432 h 1465309"/>
              <a:gd name="connsiteX134" fmla="*/ 1291600 w 2137576"/>
              <a:gd name="connsiteY134" fmla="*/ 575187 h 1465309"/>
              <a:gd name="connsiteX135" fmla="*/ 1350594 w 2137576"/>
              <a:gd name="connsiteY135" fmla="*/ 560439 h 1465309"/>
              <a:gd name="connsiteX136" fmla="*/ 1394839 w 2137576"/>
              <a:gd name="connsiteY136" fmla="*/ 545690 h 1465309"/>
              <a:gd name="connsiteX137" fmla="*/ 1439084 w 2137576"/>
              <a:gd name="connsiteY137" fmla="*/ 575187 h 1465309"/>
              <a:gd name="connsiteX138" fmla="*/ 1616065 w 2137576"/>
              <a:gd name="connsiteY138" fmla="*/ 589935 h 1465309"/>
              <a:gd name="connsiteX139" fmla="*/ 1675058 w 2137576"/>
              <a:gd name="connsiteY139" fmla="*/ 678426 h 1465309"/>
              <a:gd name="connsiteX140" fmla="*/ 1660310 w 2137576"/>
              <a:gd name="connsiteY140" fmla="*/ 840658 h 1465309"/>
              <a:gd name="connsiteX141" fmla="*/ 1645561 w 2137576"/>
              <a:gd name="connsiteY141" fmla="*/ 884903 h 1465309"/>
              <a:gd name="connsiteX142" fmla="*/ 1601316 w 2137576"/>
              <a:gd name="connsiteY142" fmla="*/ 1076632 h 1465309"/>
              <a:gd name="connsiteX143" fmla="*/ 1557071 w 2137576"/>
              <a:gd name="connsiteY143" fmla="*/ 1106129 h 1465309"/>
              <a:gd name="connsiteX144" fmla="*/ 1468581 w 2137576"/>
              <a:gd name="connsiteY144" fmla="*/ 1091380 h 1465309"/>
              <a:gd name="connsiteX145" fmla="*/ 1380091 w 2137576"/>
              <a:gd name="connsiteY145" fmla="*/ 1061884 h 1465309"/>
              <a:gd name="connsiteX146" fmla="*/ 1365342 w 2137576"/>
              <a:gd name="connsiteY146" fmla="*/ 1017639 h 1465309"/>
              <a:gd name="connsiteX147" fmla="*/ 1424336 w 2137576"/>
              <a:gd name="connsiteY147" fmla="*/ 914400 h 1465309"/>
              <a:gd name="connsiteX148" fmla="*/ 1483329 w 2137576"/>
              <a:gd name="connsiteY148" fmla="*/ 870155 h 1465309"/>
              <a:gd name="connsiteX149" fmla="*/ 1542323 w 2137576"/>
              <a:gd name="connsiteY149" fmla="*/ 811161 h 1465309"/>
              <a:gd name="connsiteX150" fmla="*/ 1660310 w 2137576"/>
              <a:gd name="connsiteY150" fmla="*/ 737419 h 1465309"/>
              <a:gd name="connsiteX151" fmla="*/ 1704555 w 2137576"/>
              <a:gd name="connsiteY151" fmla="*/ 707922 h 1465309"/>
              <a:gd name="connsiteX152" fmla="*/ 1793045 w 2137576"/>
              <a:gd name="connsiteY152" fmla="*/ 693174 h 1465309"/>
              <a:gd name="connsiteX153" fmla="*/ 1911032 w 2137576"/>
              <a:gd name="connsiteY153" fmla="*/ 722671 h 1465309"/>
              <a:gd name="connsiteX154" fmla="*/ 1999523 w 2137576"/>
              <a:gd name="connsiteY154" fmla="*/ 811161 h 1465309"/>
              <a:gd name="connsiteX155" fmla="*/ 2088013 w 2137576"/>
              <a:gd name="connsiteY155" fmla="*/ 766916 h 1465309"/>
              <a:gd name="connsiteX156" fmla="*/ 2132258 w 2137576"/>
              <a:gd name="connsiteY156" fmla="*/ 560439 h 1465309"/>
              <a:gd name="connsiteX157" fmla="*/ 2073265 w 2137576"/>
              <a:gd name="connsiteY157" fmla="*/ 339213 h 1465309"/>
              <a:gd name="connsiteX158" fmla="*/ 2029020 w 2137576"/>
              <a:gd name="connsiteY158" fmla="*/ 353961 h 1465309"/>
              <a:gd name="connsiteX159" fmla="*/ 1940529 w 2137576"/>
              <a:gd name="connsiteY159" fmla="*/ 457200 h 1465309"/>
              <a:gd name="connsiteX160" fmla="*/ 1911032 w 2137576"/>
              <a:gd name="connsiteY160" fmla="*/ 516193 h 1465309"/>
              <a:gd name="connsiteX161" fmla="*/ 1866787 w 2137576"/>
              <a:gd name="connsiteY161" fmla="*/ 663677 h 1465309"/>
              <a:gd name="connsiteX162" fmla="*/ 1852039 w 2137576"/>
              <a:gd name="connsiteY162" fmla="*/ 722671 h 1465309"/>
              <a:gd name="connsiteX163" fmla="*/ 1837291 w 2137576"/>
              <a:gd name="connsiteY163" fmla="*/ 766916 h 1465309"/>
              <a:gd name="connsiteX164" fmla="*/ 1822542 w 2137576"/>
              <a:gd name="connsiteY164" fmla="*/ 855406 h 1465309"/>
              <a:gd name="connsiteX165" fmla="*/ 1807794 w 2137576"/>
              <a:gd name="connsiteY165" fmla="*/ 929148 h 1465309"/>
              <a:gd name="connsiteX166" fmla="*/ 1793045 w 2137576"/>
              <a:gd name="connsiteY166" fmla="*/ 1061884 h 1465309"/>
              <a:gd name="connsiteX167" fmla="*/ 1778297 w 2137576"/>
              <a:gd name="connsiteY167" fmla="*/ 1106129 h 1465309"/>
              <a:gd name="connsiteX168" fmla="*/ 1734052 w 2137576"/>
              <a:gd name="connsiteY168" fmla="*/ 1150374 h 1465309"/>
              <a:gd name="connsiteX169" fmla="*/ 1675058 w 2137576"/>
              <a:gd name="connsiteY169" fmla="*/ 1165122 h 1465309"/>
              <a:gd name="connsiteX170" fmla="*/ 1586568 w 2137576"/>
              <a:gd name="connsiteY170" fmla="*/ 1091380 h 1465309"/>
              <a:gd name="connsiteX171" fmla="*/ 1645561 w 2137576"/>
              <a:gd name="connsiteY171" fmla="*/ 1076632 h 1465309"/>
              <a:gd name="connsiteX172" fmla="*/ 1793045 w 2137576"/>
              <a:gd name="connsiteY172" fmla="*/ 1091380 h 1465309"/>
              <a:gd name="connsiteX173" fmla="*/ 1837291 w 2137576"/>
              <a:gd name="connsiteY173" fmla="*/ 1106129 h 1465309"/>
              <a:gd name="connsiteX174" fmla="*/ 1852039 w 2137576"/>
              <a:gd name="connsiteY174" fmla="*/ 1150374 h 1465309"/>
              <a:gd name="connsiteX175" fmla="*/ 1925781 w 2137576"/>
              <a:gd name="connsiteY175" fmla="*/ 1135626 h 1465309"/>
              <a:gd name="connsiteX176" fmla="*/ 1940529 w 2137576"/>
              <a:gd name="connsiteY176" fmla="*/ 1091380 h 1465309"/>
              <a:gd name="connsiteX177" fmla="*/ 1881536 w 2137576"/>
              <a:gd name="connsiteY177" fmla="*/ 929148 h 1465309"/>
              <a:gd name="connsiteX178" fmla="*/ 1837291 w 2137576"/>
              <a:gd name="connsiteY178" fmla="*/ 693174 h 1465309"/>
              <a:gd name="connsiteX179" fmla="*/ 1793045 w 2137576"/>
              <a:gd name="connsiteY179" fmla="*/ 663677 h 1465309"/>
              <a:gd name="connsiteX180" fmla="*/ 1734052 w 2137576"/>
              <a:gd name="connsiteY180" fmla="*/ 648929 h 1465309"/>
              <a:gd name="connsiteX181" fmla="*/ 1689807 w 2137576"/>
              <a:gd name="connsiteY181" fmla="*/ 589935 h 1465309"/>
              <a:gd name="connsiteX182" fmla="*/ 1689807 w 2137576"/>
              <a:gd name="connsiteY182" fmla="*/ 501445 h 1465309"/>
              <a:gd name="connsiteX183" fmla="*/ 1734052 w 2137576"/>
              <a:gd name="connsiteY183" fmla="*/ 457200 h 1465309"/>
              <a:gd name="connsiteX184" fmla="*/ 1763549 w 2137576"/>
              <a:gd name="connsiteY184" fmla="*/ 412955 h 1465309"/>
              <a:gd name="connsiteX185" fmla="*/ 1719303 w 2137576"/>
              <a:gd name="connsiteY185" fmla="*/ 383458 h 1465309"/>
              <a:gd name="connsiteX186" fmla="*/ 1689807 w 2137576"/>
              <a:gd name="connsiteY186" fmla="*/ 294968 h 1465309"/>
              <a:gd name="connsiteX187" fmla="*/ 1660310 w 2137576"/>
              <a:gd name="connsiteY187" fmla="*/ 132735 h 1465309"/>
              <a:gd name="connsiteX188" fmla="*/ 1645561 w 2137576"/>
              <a:gd name="connsiteY188" fmla="*/ 58993 h 1465309"/>
              <a:gd name="connsiteX189" fmla="*/ 1527574 w 2137576"/>
              <a:gd name="connsiteY189" fmla="*/ 0 h 1465309"/>
              <a:gd name="connsiteX190" fmla="*/ 1380091 w 2137576"/>
              <a:gd name="connsiteY190" fmla="*/ 14748 h 1465309"/>
              <a:gd name="connsiteX191" fmla="*/ 1335845 w 2137576"/>
              <a:gd name="connsiteY191" fmla="*/ 73742 h 1465309"/>
              <a:gd name="connsiteX192" fmla="*/ 1306349 w 2137576"/>
              <a:gd name="connsiteY192" fmla="*/ 442451 h 1465309"/>
              <a:gd name="connsiteX193" fmla="*/ 1203110 w 2137576"/>
              <a:gd name="connsiteY193" fmla="*/ 427703 h 1465309"/>
              <a:gd name="connsiteX194" fmla="*/ 1114620 w 2137576"/>
              <a:gd name="connsiteY194" fmla="*/ 353961 h 1465309"/>
              <a:gd name="connsiteX195" fmla="*/ 1026129 w 2137576"/>
              <a:gd name="connsiteY195" fmla="*/ 294968 h 1465309"/>
              <a:gd name="connsiteX196" fmla="*/ 996632 w 2137576"/>
              <a:gd name="connsiteY196" fmla="*/ 353961 h 1465309"/>
              <a:gd name="connsiteX197" fmla="*/ 981884 w 2137576"/>
              <a:gd name="connsiteY197" fmla="*/ 457200 h 1465309"/>
              <a:gd name="connsiteX198" fmla="*/ 908142 w 2137576"/>
              <a:gd name="connsiteY198" fmla="*/ 442451 h 1465309"/>
              <a:gd name="connsiteX199" fmla="*/ 863897 w 2137576"/>
              <a:gd name="connsiteY199" fmla="*/ 412955 h 1465309"/>
              <a:gd name="connsiteX200" fmla="*/ 819652 w 2137576"/>
              <a:gd name="connsiteY200" fmla="*/ 368709 h 1465309"/>
              <a:gd name="connsiteX201" fmla="*/ 775407 w 2137576"/>
              <a:gd name="connsiteY201" fmla="*/ 398206 h 1465309"/>
              <a:gd name="connsiteX202" fmla="*/ 745910 w 2137576"/>
              <a:gd name="connsiteY202" fmla="*/ 486697 h 1465309"/>
              <a:gd name="connsiteX203" fmla="*/ 731161 w 2137576"/>
              <a:gd name="connsiteY203" fmla="*/ 545690 h 1465309"/>
              <a:gd name="connsiteX204" fmla="*/ 701665 w 2137576"/>
              <a:gd name="connsiteY204" fmla="*/ 604684 h 1465309"/>
              <a:gd name="connsiteX205" fmla="*/ 672168 w 2137576"/>
              <a:gd name="connsiteY205" fmla="*/ 693174 h 1465309"/>
              <a:gd name="connsiteX206" fmla="*/ 539432 w 2137576"/>
              <a:gd name="connsiteY206" fmla="*/ 737419 h 1465309"/>
              <a:gd name="connsiteX207" fmla="*/ 495187 w 2137576"/>
              <a:gd name="connsiteY207" fmla="*/ 766916 h 1465309"/>
              <a:gd name="connsiteX208" fmla="*/ 421445 w 2137576"/>
              <a:gd name="connsiteY208" fmla="*/ 855406 h 1465309"/>
              <a:gd name="connsiteX209" fmla="*/ 332955 w 2137576"/>
              <a:gd name="connsiteY209" fmla="*/ 1002890 h 1465309"/>
              <a:gd name="connsiteX210" fmla="*/ 318207 w 2137576"/>
              <a:gd name="connsiteY210" fmla="*/ 1047135 h 1465309"/>
              <a:gd name="connsiteX211" fmla="*/ 288710 w 2137576"/>
              <a:gd name="connsiteY211" fmla="*/ 1194619 h 1465309"/>
              <a:gd name="connsiteX212" fmla="*/ 67484 w 2137576"/>
              <a:gd name="connsiteY212" fmla="*/ 1224116 h 1465309"/>
              <a:gd name="connsiteX213" fmla="*/ 37987 w 2137576"/>
              <a:gd name="connsiteY213" fmla="*/ 1415845 h 1465309"/>
              <a:gd name="connsiteX214" fmla="*/ 96981 w 2137576"/>
              <a:gd name="connsiteY214" fmla="*/ 1430593 h 1465309"/>
              <a:gd name="connsiteX215" fmla="*/ 200220 w 2137576"/>
              <a:gd name="connsiteY215" fmla="*/ 1401097 h 1465309"/>
              <a:gd name="connsiteX216" fmla="*/ 288710 w 2137576"/>
              <a:gd name="connsiteY216" fmla="*/ 1327355 h 1465309"/>
              <a:gd name="connsiteX217" fmla="*/ 332955 w 2137576"/>
              <a:gd name="connsiteY217" fmla="*/ 1297858 h 1465309"/>
              <a:gd name="connsiteX218" fmla="*/ 421445 w 2137576"/>
              <a:gd name="connsiteY218" fmla="*/ 1268361 h 1465309"/>
              <a:gd name="connsiteX219" fmla="*/ 657420 w 2137576"/>
              <a:gd name="connsiteY219" fmla="*/ 1283109 h 1465309"/>
              <a:gd name="connsiteX220" fmla="*/ 716413 w 2137576"/>
              <a:gd name="connsiteY220" fmla="*/ 1209368 h 1465309"/>
              <a:gd name="connsiteX221" fmla="*/ 731161 w 2137576"/>
              <a:gd name="connsiteY221" fmla="*/ 1106129 h 1465309"/>
              <a:gd name="connsiteX222" fmla="*/ 760658 w 2137576"/>
              <a:gd name="connsiteY222" fmla="*/ 1032387 h 1465309"/>
              <a:gd name="connsiteX223" fmla="*/ 819652 w 2137576"/>
              <a:gd name="connsiteY223" fmla="*/ 1047135 h 1465309"/>
              <a:gd name="connsiteX224" fmla="*/ 952387 w 2137576"/>
              <a:gd name="connsiteY224" fmla="*/ 1120877 h 1465309"/>
              <a:gd name="connsiteX225" fmla="*/ 1099871 w 2137576"/>
              <a:gd name="connsiteY225" fmla="*/ 1106129 h 1465309"/>
              <a:gd name="connsiteX226" fmla="*/ 1158865 w 2137576"/>
              <a:gd name="connsiteY226" fmla="*/ 1076632 h 1465309"/>
              <a:gd name="connsiteX227" fmla="*/ 1262103 w 2137576"/>
              <a:gd name="connsiteY227" fmla="*/ 1032387 h 1465309"/>
              <a:gd name="connsiteX228" fmla="*/ 1291600 w 2137576"/>
              <a:gd name="connsiteY228" fmla="*/ 914400 h 1465309"/>
              <a:gd name="connsiteX229" fmla="*/ 1276852 w 2137576"/>
              <a:gd name="connsiteY229" fmla="*/ 855406 h 1465309"/>
              <a:gd name="connsiteX230" fmla="*/ 1262103 w 2137576"/>
              <a:gd name="connsiteY230" fmla="*/ 811161 h 1465309"/>
              <a:gd name="connsiteX231" fmla="*/ 1144116 w 2137576"/>
              <a:gd name="connsiteY231" fmla="*/ 722671 h 1465309"/>
              <a:gd name="connsiteX232" fmla="*/ 996632 w 2137576"/>
              <a:gd name="connsiteY232" fmla="*/ 678426 h 1465309"/>
              <a:gd name="connsiteX233" fmla="*/ 952387 w 2137576"/>
              <a:gd name="connsiteY233" fmla="*/ 648929 h 1465309"/>
              <a:gd name="connsiteX234" fmla="*/ 804903 w 2137576"/>
              <a:gd name="connsiteY234" fmla="*/ 619432 h 1465309"/>
              <a:gd name="connsiteX235" fmla="*/ 657420 w 2137576"/>
              <a:gd name="connsiteY235" fmla="*/ 634180 h 1465309"/>
              <a:gd name="connsiteX236" fmla="*/ 627923 w 2137576"/>
              <a:gd name="connsiteY236" fmla="*/ 693174 h 1465309"/>
              <a:gd name="connsiteX237" fmla="*/ 539432 w 2137576"/>
              <a:gd name="connsiteY237" fmla="*/ 781664 h 1465309"/>
              <a:gd name="connsiteX238" fmla="*/ 495187 w 2137576"/>
              <a:gd name="connsiteY238" fmla="*/ 825909 h 1465309"/>
              <a:gd name="connsiteX239" fmla="*/ 819652 w 2137576"/>
              <a:gd name="connsiteY239" fmla="*/ 855406 h 1465309"/>
              <a:gd name="connsiteX240" fmla="*/ 967136 w 2137576"/>
              <a:gd name="connsiteY240" fmla="*/ 766916 h 1465309"/>
              <a:gd name="connsiteX241" fmla="*/ 1129368 w 2137576"/>
              <a:gd name="connsiteY241" fmla="*/ 589935 h 1465309"/>
              <a:gd name="connsiteX242" fmla="*/ 1188361 w 2137576"/>
              <a:gd name="connsiteY242" fmla="*/ 530942 h 1465309"/>
              <a:gd name="connsiteX243" fmla="*/ 1232607 w 2137576"/>
              <a:gd name="connsiteY243" fmla="*/ 457200 h 1465309"/>
              <a:gd name="connsiteX244" fmla="*/ 1350594 w 2137576"/>
              <a:gd name="connsiteY244" fmla="*/ 368709 h 1465309"/>
              <a:gd name="connsiteX245" fmla="*/ 1498078 w 2137576"/>
              <a:gd name="connsiteY245" fmla="*/ 383458 h 1465309"/>
              <a:gd name="connsiteX246" fmla="*/ 1601316 w 2137576"/>
              <a:gd name="connsiteY246" fmla="*/ 398206 h 1465309"/>
              <a:gd name="connsiteX247" fmla="*/ 1793045 w 2137576"/>
              <a:gd name="connsiteY247" fmla="*/ 412955 h 1465309"/>
              <a:gd name="connsiteX248" fmla="*/ 1837291 w 2137576"/>
              <a:gd name="connsiteY248" fmla="*/ 442451 h 1465309"/>
              <a:gd name="connsiteX249" fmla="*/ 1881536 w 2137576"/>
              <a:gd name="connsiteY249" fmla="*/ 560439 h 1465309"/>
              <a:gd name="connsiteX250" fmla="*/ 1852039 w 2137576"/>
              <a:gd name="connsiteY250" fmla="*/ 737419 h 1465309"/>
              <a:gd name="connsiteX251" fmla="*/ 1822542 w 2137576"/>
              <a:gd name="connsiteY251" fmla="*/ 781664 h 1465309"/>
              <a:gd name="connsiteX252" fmla="*/ 1763549 w 2137576"/>
              <a:gd name="connsiteY252" fmla="*/ 825909 h 1465309"/>
              <a:gd name="connsiteX253" fmla="*/ 1704555 w 2137576"/>
              <a:gd name="connsiteY253" fmla="*/ 840658 h 1465309"/>
              <a:gd name="connsiteX254" fmla="*/ 1557071 w 2137576"/>
              <a:gd name="connsiteY254" fmla="*/ 914400 h 1465309"/>
              <a:gd name="connsiteX255" fmla="*/ 1468581 w 2137576"/>
              <a:gd name="connsiteY255" fmla="*/ 899651 h 1465309"/>
              <a:gd name="connsiteX256" fmla="*/ 1512826 w 2137576"/>
              <a:gd name="connsiteY256" fmla="*/ 870155 h 1465309"/>
              <a:gd name="connsiteX257" fmla="*/ 1527574 w 2137576"/>
              <a:gd name="connsiteY257" fmla="*/ 825909 h 1465309"/>
              <a:gd name="connsiteX258" fmla="*/ 1557071 w 2137576"/>
              <a:gd name="connsiteY258" fmla="*/ 781664 h 1465309"/>
              <a:gd name="connsiteX259" fmla="*/ 1571820 w 2137576"/>
              <a:gd name="connsiteY259" fmla="*/ 781664 h 1465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</a:cxnLst>
            <a:rect l="l" t="t" r="r" b="b"/>
            <a:pathLst>
              <a:path w="2137576" h="1465309">
                <a:moveTo>
                  <a:pt x="524684" y="339213"/>
                </a:moveTo>
                <a:cubicBezTo>
                  <a:pt x="505020" y="368710"/>
                  <a:pt x="486961" y="399343"/>
                  <a:pt x="465691" y="427703"/>
                </a:cubicBezTo>
                <a:cubicBezTo>
                  <a:pt x="442653" y="458420"/>
                  <a:pt x="413968" y="484738"/>
                  <a:pt x="391949" y="516193"/>
                </a:cubicBezTo>
                <a:cubicBezTo>
                  <a:pt x="379341" y="534204"/>
                  <a:pt x="373360" y="556098"/>
                  <a:pt x="362452" y="575187"/>
                </a:cubicBezTo>
                <a:cubicBezTo>
                  <a:pt x="353658" y="590577"/>
                  <a:pt x="342787" y="604684"/>
                  <a:pt x="332955" y="619432"/>
                </a:cubicBezTo>
                <a:cubicBezTo>
                  <a:pt x="319841" y="658773"/>
                  <a:pt x="281057" y="722336"/>
                  <a:pt x="318207" y="766916"/>
                </a:cubicBezTo>
                <a:cubicBezTo>
                  <a:pt x="332282" y="783806"/>
                  <a:pt x="357536" y="786581"/>
                  <a:pt x="377200" y="796413"/>
                </a:cubicBezTo>
                <a:cubicBezTo>
                  <a:pt x="401781" y="791497"/>
                  <a:pt x="430085" y="795569"/>
                  <a:pt x="450942" y="781664"/>
                </a:cubicBezTo>
                <a:cubicBezTo>
                  <a:pt x="463877" y="773041"/>
                  <a:pt x="463492" y="752809"/>
                  <a:pt x="465691" y="737419"/>
                </a:cubicBezTo>
                <a:cubicBezTo>
                  <a:pt x="473370" y="683664"/>
                  <a:pt x="464470" y="627086"/>
                  <a:pt x="480439" y="575187"/>
                </a:cubicBezTo>
                <a:cubicBezTo>
                  <a:pt x="485652" y="558245"/>
                  <a:pt x="509936" y="555522"/>
                  <a:pt x="524684" y="545690"/>
                </a:cubicBezTo>
                <a:cubicBezTo>
                  <a:pt x="573845" y="550606"/>
                  <a:pt x="625297" y="544815"/>
                  <a:pt x="672168" y="560439"/>
                </a:cubicBezTo>
                <a:cubicBezTo>
                  <a:pt x="688984" y="566044"/>
                  <a:pt x="689132" y="617218"/>
                  <a:pt x="701665" y="604684"/>
                </a:cubicBezTo>
                <a:cubicBezTo>
                  <a:pt x="715998" y="590351"/>
                  <a:pt x="695148" y="564213"/>
                  <a:pt x="686916" y="545690"/>
                </a:cubicBezTo>
                <a:cubicBezTo>
                  <a:pt x="665038" y="496464"/>
                  <a:pt x="647053" y="463291"/>
                  <a:pt x="598426" y="442451"/>
                </a:cubicBezTo>
                <a:cubicBezTo>
                  <a:pt x="579795" y="434466"/>
                  <a:pt x="559097" y="432619"/>
                  <a:pt x="539432" y="427703"/>
                </a:cubicBezTo>
                <a:cubicBezTo>
                  <a:pt x="462686" y="435377"/>
                  <a:pt x="388260" y="411378"/>
                  <a:pt x="347703" y="486697"/>
                </a:cubicBezTo>
                <a:cubicBezTo>
                  <a:pt x="322600" y="533316"/>
                  <a:pt x="288710" y="634180"/>
                  <a:pt x="288710" y="634180"/>
                </a:cubicBezTo>
                <a:cubicBezTo>
                  <a:pt x="293626" y="707922"/>
                  <a:pt x="293006" y="782243"/>
                  <a:pt x="303458" y="855406"/>
                </a:cubicBezTo>
                <a:cubicBezTo>
                  <a:pt x="307855" y="886186"/>
                  <a:pt x="332955" y="943897"/>
                  <a:pt x="332955" y="943897"/>
                </a:cubicBezTo>
                <a:cubicBezTo>
                  <a:pt x="318207" y="968478"/>
                  <a:pt x="303903" y="993331"/>
                  <a:pt x="288710" y="1017639"/>
                </a:cubicBezTo>
                <a:cubicBezTo>
                  <a:pt x="279316" y="1032670"/>
                  <a:pt x="267140" y="1046030"/>
                  <a:pt x="259213" y="1061884"/>
                </a:cubicBezTo>
                <a:cubicBezTo>
                  <a:pt x="252261" y="1075789"/>
                  <a:pt x="249381" y="1091381"/>
                  <a:pt x="244465" y="1106129"/>
                </a:cubicBezTo>
                <a:cubicBezTo>
                  <a:pt x="254297" y="1130710"/>
                  <a:pt x="259930" y="1157421"/>
                  <a:pt x="273961" y="1179871"/>
                </a:cubicBezTo>
                <a:cubicBezTo>
                  <a:pt x="285015" y="1197558"/>
                  <a:pt x="337994" y="1230712"/>
                  <a:pt x="318207" y="1224116"/>
                </a:cubicBezTo>
                <a:cubicBezTo>
                  <a:pt x="284575" y="1212905"/>
                  <a:pt x="229716" y="1165122"/>
                  <a:pt x="229716" y="1165122"/>
                </a:cubicBezTo>
                <a:cubicBezTo>
                  <a:pt x="224800" y="1145458"/>
                  <a:pt x="214968" y="1126399"/>
                  <a:pt x="214968" y="1106129"/>
                </a:cubicBezTo>
                <a:cubicBezTo>
                  <a:pt x="214968" y="928047"/>
                  <a:pt x="248606" y="1004149"/>
                  <a:pt x="450942" y="1017639"/>
                </a:cubicBezTo>
                <a:cubicBezTo>
                  <a:pt x="455858" y="1042219"/>
                  <a:pt x="462378" y="1066533"/>
                  <a:pt x="465691" y="1091380"/>
                </a:cubicBezTo>
                <a:cubicBezTo>
                  <a:pt x="472221" y="1140353"/>
                  <a:pt x="463555" y="1192432"/>
                  <a:pt x="480439" y="1238864"/>
                </a:cubicBezTo>
                <a:cubicBezTo>
                  <a:pt x="485752" y="1253474"/>
                  <a:pt x="509936" y="1248697"/>
                  <a:pt x="524684" y="1253613"/>
                </a:cubicBezTo>
                <a:cubicBezTo>
                  <a:pt x="539432" y="1243781"/>
                  <a:pt x="559097" y="1238864"/>
                  <a:pt x="568929" y="1224116"/>
                </a:cubicBezTo>
                <a:cubicBezTo>
                  <a:pt x="580173" y="1207250"/>
                  <a:pt x="583678" y="1185392"/>
                  <a:pt x="583678" y="1165122"/>
                </a:cubicBezTo>
                <a:cubicBezTo>
                  <a:pt x="583678" y="994809"/>
                  <a:pt x="596909" y="1030112"/>
                  <a:pt x="539432" y="943897"/>
                </a:cubicBezTo>
                <a:cubicBezTo>
                  <a:pt x="534516" y="919316"/>
                  <a:pt x="530764" y="894474"/>
                  <a:pt x="524684" y="870155"/>
                </a:cubicBezTo>
                <a:cubicBezTo>
                  <a:pt x="513392" y="824984"/>
                  <a:pt x="493303" y="817125"/>
                  <a:pt x="524684" y="766916"/>
                </a:cubicBezTo>
                <a:cubicBezTo>
                  <a:pt x="539423" y="743333"/>
                  <a:pt x="564013" y="727587"/>
                  <a:pt x="583678" y="707922"/>
                </a:cubicBezTo>
                <a:cubicBezTo>
                  <a:pt x="642396" y="722602"/>
                  <a:pt x="646705" y="709625"/>
                  <a:pt x="672168" y="766916"/>
                </a:cubicBezTo>
                <a:cubicBezTo>
                  <a:pt x="684796" y="795328"/>
                  <a:pt x="701665" y="855406"/>
                  <a:pt x="701665" y="855406"/>
                </a:cubicBezTo>
                <a:cubicBezTo>
                  <a:pt x="693748" y="914781"/>
                  <a:pt x="690754" y="1043097"/>
                  <a:pt x="657420" y="1120877"/>
                </a:cubicBezTo>
                <a:cubicBezTo>
                  <a:pt x="648759" y="1141085"/>
                  <a:pt x="642231" y="1163178"/>
                  <a:pt x="627923" y="1179871"/>
                </a:cubicBezTo>
                <a:cubicBezTo>
                  <a:pt x="611926" y="1198534"/>
                  <a:pt x="586310" y="1206735"/>
                  <a:pt x="568929" y="1224116"/>
                </a:cubicBezTo>
                <a:cubicBezTo>
                  <a:pt x="556395" y="1236650"/>
                  <a:pt x="550967" y="1254903"/>
                  <a:pt x="539432" y="1268361"/>
                </a:cubicBezTo>
                <a:cubicBezTo>
                  <a:pt x="449985" y="1372716"/>
                  <a:pt x="504662" y="1278911"/>
                  <a:pt x="450942" y="1386348"/>
                </a:cubicBezTo>
                <a:cubicBezTo>
                  <a:pt x="455858" y="1410929"/>
                  <a:pt x="443270" y="1448879"/>
                  <a:pt x="465691" y="1460090"/>
                </a:cubicBezTo>
                <a:cubicBezTo>
                  <a:pt x="496783" y="1475636"/>
                  <a:pt x="534842" y="1452159"/>
                  <a:pt x="568929" y="1445342"/>
                </a:cubicBezTo>
                <a:cubicBezTo>
                  <a:pt x="612541" y="1436619"/>
                  <a:pt x="620133" y="1425954"/>
                  <a:pt x="657420" y="1401097"/>
                </a:cubicBezTo>
                <a:cubicBezTo>
                  <a:pt x="667252" y="1386348"/>
                  <a:pt x="685444" y="1374515"/>
                  <a:pt x="686916" y="1356851"/>
                </a:cubicBezTo>
                <a:cubicBezTo>
                  <a:pt x="690613" y="1312487"/>
                  <a:pt x="674945" y="1268547"/>
                  <a:pt x="672168" y="1224116"/>
                </a:cubicBezTo>
                <a:cubicBezTo>
                  <a:pt x="665108" y="1111159"/>
                  <a:pt x="676650" y="996435"/>
                  <a:pt x="657420" y="884903"/>
                </a:cubicBezTo>
                <a:cubicBezTo>
                  <a:pt x="651397" y="849968"/>
                  <a:pt x="598426" y="796413"/>
                  <a:pt x="598426" y="796413"/>
                </a:cubicBezTo>
                <a:cubicBezTo>
                  <a:pt x="574752" y="725390"/>
                  <a:pt x="571884" y="758061"/>
                  <a:pt x="642671" y="678426"/>
                </a:cubicBezTo>
                <a:cubicBezTo>
                  <a:pt x="704686" y="608659"/>
                  <a:pt x="684589" y="633736"/>
                  <a:pt x="745910" y="589935"/>
                </a:cubicBezTo>
                <a:cubicBezTo>
                  <a:pt x="753468" y="584536"/>
                  <a:pt x="831768" y="523642"/>
                  <a:pt x="849149" y="516193"/>
                </a:cubicBezTo>
                <a:cubicBezTo>
                  <a:pt x="867780" y="508208"/>
                  <a:pt x="888478" y="506361"/>
                  <a:pt x="908142" y="501445"/>
                </a:cubicBezTo>
                <a:cubicBezTo>
                  <a:pt x="1070357" y="541997"/>
                  <a:pt x="977742" y="498365"/>
                  <a:pt x="952387" y="840658"/>
                </a:cubicBezTo>
                <a:cubicBezTo>
                  <a:pt x="950535" y="865657"/>
                  <a:pt x="942123" y="889737"/>
                  <a:pt x="937639" y="914400"/>
                </a:cubicBezTo>
                <a:cubicBezTo>
                  <a:pt x="932290" y="943821"/>
                  <a:pt x="928240" y="973469"/>
                  <a:pt x="922891" y="1002890"/>
                </a:cubicBezTo>
                <a:cubicBezTo>
                  <a:pt x="912948" y="1057578"/>
                  <a:pt x="911356" y="1089831"/>
                  <a:pt x="878645" y="1135626"/>
                </a:cubicBezTo>
                <a:cubicBezTo>
                  <a:pt x="866522" y="1152598"/>
                  <a:pt x="847974" y="1164035"/>
                  <a:pt x="834400" y="1179871"/>
                </a:cubicBezTo>
                <a:cubicBezTo>
                  <a:pt x="798103" y="1222218"/>
                  <a:pt x="782240" y="1247499"/>
                  <a:pt x="760658" y="1297858"/>
                </a:cubicBezTo>
                <a:cubicBezTo>
                  <a:pt x="754534" y="1312147"/>
                  <a:pt x="750826" y="1327355"/>
                  <a:pt x="745910" y="1342103"/>
                </a:cubicBezTo>
                <a:cubicBezTo>
                  <a:pt x="750826" y="1361768"/>
                  <a:pt x="742528" y="1392032"/>
                  <a:pt x="760658" y="1401097"/>
                </a:cubicBezTo>
                <a:cubicBezTo>
                  <a:pt x="776512" y="1409024"/>
                  <a:pt x="802704" y="1389188"/>
                  <a:pt x="804903" y="1371600"/>
                </a:cubicBezTo>
                <a:cubicBezTo>
                  <a:pt x="813462" y="1303131"/>
                  <a:pt x="801499" y="1233185"/>
                  <a:pt x="790155" y="1165122"/>
                </a:cubicBezTo>
                <a:cubicBezTo>
                  <a:pt x="786541" y="1143436"/>
                  <a:pt x="769319" y="1126337"/>
                  <a:pt x="760658" y="1106129"/>
                </a:cubicBezTo>
                <a:cubicBezTo>
                  <a:pt x="754534" y="1091840"/>
                  <a:pt x="750181" y="1076832"/>
                  <a:pt x="745910" y="1061884"/>
                </a:cubicBezTo>
                <a:cubicBezTo>
                  <a:pt x="732022" y="1013275"/>
                  <a:pt x="726553" y="979848"/>
                  <a:pt x="716413" y="929148"/>
                </a:cubicBezTo>
                <a:cubicBezTo>
                  <a:pt x="721329" y="914400"/>
                  <a:pt x="721449" y="897042"/>
                  <a:pt x="731161" y="884903"/>
                </a:cubicBezTo>
                <a:cubicBezTo>
                  <a:pt x="745058" y="867532"/>
                  <a:pt x="819885" y="833167"/>
                  <a:pt x="834400" y="825909"/>
                </a:cubicBezTo>
                <a:cubicBezTo>
                  <a:pt x="878645" y="840658"/>
                  <a:pt x="926850" y="846655"/>
                  <a:pt x="967136" y="870155"/>
                </a:cubicBezTo>
                <a:cubicBezTo>
                  <a:pt x="1008090" y="894045"/>
                  <a:pt x="1022905" y="966945"/>
                  <a:pt x="1040878" y="1002890"/>
                </a:cubicBezTo>
                <a:cubicBezTo>
                  <a:pt x="1048805" y="1018744"/>
                  <a:pt x="1061580" y="1031745"/>
                  <a:pt x="1070374" y="1047135"/>
                </a:cubicBezTo>
                <a:cubicBezTo>
                  <a:pt x="1081282" y="1066224"/>
                  <a:pt x="1090039" y="1086464"/>
                  <a:pt x="1099871" y="1106129"/>
                </a:cubicBezTo>
                <a:cubicBezTo>
                  <a:pt x="1104787" y="1081548"/>
                  <a:pt x="1109182" y="1056858"/>
                  <a:pt x="1114620" y="1032387"/>
                </a:cubicBezTo>
                <a:cubicBezTo>
                  <a:pt x="1119017" y="1012600"/>
                  <a:pt x="1129368" y="993663"/>
                  <a:pt x="1129368" y="973393"/>
                </a:cubicBezTo>
                <a:cubicBezTo>
                  <a:pt x="1129368" y="914195"/>
                  <a:pt x="1130464" y="853451"/>
                  <a:pt x="1114620" y="796413"/>
                </a:cubicBezTo>
                <a:cubicBezTo>
                  <a:pt x="1095067" y="726022"/>
                  <a:pt x="1060487" y="711163"/>
                  <a:pt x="1011381" y="678426"/>
                </a:cubicBezTo>
                <a:cubicBezTo>
                  <a:pt x="1000132" y="661552"/>
                  <a:pt x="975133" y="604434"/>
                  <a:pt x="937639" y="619432"/>
                </a:cubicBezTo>
                <a:cubicBezTo>
                  <a:pt x="921181" y="626015"/>
                  <a:pt x="917974" y="648929"/>
                  <a:pt x="908142" y="663677"/>
                </a:cubicBezTo>
                <a:cubicBezTo>
                  <a:pt x="903226" y="683342"/>
                  <a:pt x="899218" y="703256"/>
                  <a:pt x="893394" y="722671"/>
                </a:cubicBezTo>
                <a:cubicBezTo>
                  <a:pt x="839534" y="902205"/>
                  <a:pt x="883142" y="734180"/>
                  <a:pt x="849149" y="870155"/>
                </a:cubicBezTo>
                <a:cubicBezTo>
                  <a:pt x="854065" y="968477"/>
                  <a:pt x="836333" y="1070615"/>
                  <a:pt x="863897" y="1165122"/>
                </a:cubicBezTo>
                <a:cubicBezTo>
                  <a:pt x="873823" y="1199155"/>
                  <a:pt x="922890" y="1204451"/>
                  <a:pt x="952387" y="1224116"/>
                </a:cubicBezTo>
                <a:cubicBezTo>
                  <a:pt x="1009567" y="1262237"/>
                  <a:pt x="979816" y="1248008"/>
                  <a:pt x="1040878" y="1268361"/>
                </a:cubicBezTo>
                <a:cubicBezTo>
                  <a:pt x="1065459" y="1263445"/>
                  <a:pt x="1092855" y="1266050"/>
                  <a:pt x="1114620" y="1253613"/>
                </a:cubicBezTo>
                <a:cubicBezTo>
                  <a:pt x="1130010" y="1244819"/>
                  <a:pt x="1133814" y="1223792"/>
                  <a:pt x="1144116" y="1209368"/>
                </a:cubicBezTo>
                <a:cubicBezTo>
                  <a:pt x="1235601" y="1081287"/>
                  <a:pt x="1148330" y="1210420"/>
                  <a:pt x="1217858" y="1106129"/>
                </a:cubicBezTo>
                <a:cubicBezTo>
                  <a:pt x="1222774" y="1086464"/>
                  <a:pt x="1234442" y="1067322"/>
                  <a:pt x="1232607" y="1047135"/>
                </a:cubicBezTo>
                <a:cubicBezTo>
                  <a:pt x="1229367" y="1011492"/>
                  <a:pt x="1213394" y="978177"/>
                  <a:pt x="1203110" y="943897"/>
                </a:cubicBezTo>
                <a:cubicBezTo>
                  <a:pt x="1198643" y="929006"/>
                  <a:pt x="1196074" y="913149"/>
                  <a:pt x="1188361" y="899651"/>
                </a:cubicBezTo>
                <a:cubicBezTo>
                  <a:pt x="1151393" y="834957"/>
                  <a:pt x="1144703" y="848718"/>
                  <a:pt x="1099871" y="796413"/>
                </a:cubicBezTo>
                <a:cubicBezTo>
                  <a:pt x="1083874" y="777750"/>
                  <a:pt x="1072236" y="755539"/>
                  <a:pt x="1055626" y="737419"/>
                </a:cubicBezTo>
                <a:cubicBezTo>
                  <a:pt x="1018043" y="696419"/>
                  <a:pt x="937639" y="619432"/>
                  <a:pt x="937639" y="619432"/>
                </a:cubicBezTo>
                <a:cubicBezTo>
                  <a:pt x="942555" y="599768"/>
                  <a:pt x="941144" y="577304"/>
                  <a:pt x="952387" y="560439"/>
                </a:cubicBezTo>
                <a:cubicBezTo>
                  <a:pt x="962219" y="545691"/>
                  <a:pt x="980778" y="538869"/>
                  <a:pt x="996632" y="530942"/>
                </a:cubicBezTo>
                <a:cubicBezTo>
                  <a:pt x="1010537" y="523989"/>
                  <a:pt x="1026321" y="521652"/>
                  <a:pt x="1040878" y="516193"/>
                </a:cubicBezTo>
                <a:cubicBezTo>
                  <a:pt x="1065666" y="506897"/>
                  <a:pt x="1090941" y="498536"/>
                  <a:pt x="1114620" y="486697"/>
                </a:cubicBezTo>
                <a:cubicBezTo>
                  <a:pt x="1130474" y="478770"/>
                  <a:pt x="1142667" y="464399"/>
                  <a:pt x="1158865" y="457200"/>
                </a:cubicBezTo>
                <a:cubicBezTo>
                  <a:pt x="1187277" y="444572"/>
                  <a:pt x="1217858" y="437535"/>
                  <a:pt x="1247355" y="427703"/>
                </a:cubicBezTo>
                <a:lnTo>
                  <a:pt x="1291600" y="412955"/>
                </a:lnTo>
                <a:cubicBezTo>
                  <a:pt x="1306348" y="432619"/>
                  <a:pt x="1332973" y="447536"/>
                  <a:pt x="1335845" y="471948"/>
                </a:cubicBezTo>
                <a:cubicBezTo>
                  <a:pt x="1337632" y="487135"/>
                  <a:pt x="1337235" y="687981"/>
                  <a:pt x="1291600" y="737419"/>
                </a:cubicBezTo>
                <a:cubicBezTo>
                  <a:pt x="1206923" y="829152"/>
                  <a:pt x="1172498" y="841215"/>
                  <a:pt x="1085123" y="884903"/>
                </a:cubicBezTo>
                <a:cubicBezTo>
                  <a:pt x="1011068" y="995984"/>
                  <a:pt x="1110918" y="867705"/>
                  <a:pt x="996632" y="943897"/>
                </a:cubicBezTo>
                <a:cubicBezTo>
                  <a:pt x="981884" y="953729"/>
                  <a:pt x="978671" y="974684"/>
                  <a:pt x="967136" y="988142"/>
                </a:cubicBezTo>
                <a:cubicBezTo>
                  <a:pt x="859840" y="1113320"/>
                  <a:pt x="946366" y="989800"/>
                  <a:pt x="878645" y="1091380"/>
                </a:cubicBezTo>
                <a:cubicBezTo>
                  <a:pt x="873729" y="1106129"/>
                  <a:pt x="856944" y="1121721"/>
                  <a:pt x="863897" y="1135626"/>
                </a:cubicBezTo>
                <a:cubicBezTo>
                  <a:pt x="880388" y="1168608"/>
                  <a:pt x="975996" y="1136803"/>
                  <a:pt x="981884" y="1135626"/>
                </a:cubicBezTo>
                <a:cubicBezTo>
                  <a:pt x="1001549" y="1115961"/>
                  <a:pt x="1023804" y="1098584"/>
                  <a:pt x="1040878" y="1076632"/>
                </a:cubicBezTo>
                <a:cubicBezTo>
                  <a:pt x="1058477" y="1054005"/>
                  <a:pt x="1069930" y="1027198"/>
                  <a:pt x="1085123" y="1002890"/>
                </a:cubicBezTo>
                <a:cubicBezTo>
                  <a:pt x="1094517" y="987859"/>
                  <a:pt x="1104788" y="973393"/>
                  <a:pt x="1114620" y="958645"/>
                </a:cubicBezTo>
                <a:cubicBezTo>
                  <a:pt x="1119536" y="938980"/>
                  <a:pt x="1123800" y="919141"/>
                  <a:pt x="1129368" y="899651"/>
                </a:cubicBezTo>
                <a:cubicBezTo>
                  <a:pt x="1133639" y="884703"/>
                  <a:pt x="1140345" y="870488"/>
                  <a:pt x="1144116" y="855406"/>
                </a:cubicBezTo>
                <a:cubicBezTo>
                  <a:pt x="1152463" y="822020"/>
                  <a:pt x="1151946" y="761696"/>
                  <a:pt x="1188361" y="737419"/>
                </a:cubicBezTo>
                <a:cubicBezTo>
                  <a:pt x="1205227" y="726175"/>
                  <a:pt x="1227690" y="727587"/>
                  <a:pt x="1247355" y="722671"/>
                </a:cubicBezTo>
                <a:cubicBezTo>
                  <a:pt x="1276852" y="727587"/>
                  <a:pt x="1309098" y="724046"/>
                  <a:pt x="1335845" y="737419"/>
                </a:cubicBezTo>
                <a:cubicBezTo>
                  <a:pt x="1351699" y="745346"/>
                  <a:pt x="1355039" y="767240"/>
                  <a:pt x="1365342" y="781664"/>
                </a:cubicBezTo>
                <a:cubicBezTo>
                  <a:pt x="1379629" y="801666"/>
                  <a:pt x="1394839" y="820993"/>
                  <a:pt x="1409587" y="840658"/>
                </a:cubicBezTo>
                <a:cubicBezTo>
                  <a:pt x="1414503" y="855406"/>
                  <a:pt x="1417384" y="870998"/>
                  <a:pt x="1424336" y="884903"/>
                </a:cubicBezTo>
                <a:cubicBezTo>
                  <a:pt x="1432263" y="900757"/>
                  <a:pt x="1451875" y="911531"/>
                  <a:pt x="1453832" y="929148"/>
                </a:cubicBezTo>
                <a:cubicBezTo>
                  <a:pt x="1457900" y="965762"/>
                  <a:pt x="1435967" y="1044977"/>
                  <a:pt x="1409587" y="1076632"/>
                </a:cubicBezTo>
                <a:cubicBezTo>
                  <a:pt x="1398239" y="1090249"/>
                  <a:pt x="1378590" y="1094353"/>
                  <a:pt x="1365342" y="1106129"/>
                </a:cubicBezTo>
                <a:cubicBezTo>
                  <a:pt x="1334164" y="1133843"/>
                  <a:pt x="1308030" y="1166905"/>
                  <a:pt x="1276852" y="1194619"/>
                </a:cubicBezTo>
                <a:cubicBezTo>
                  <a:pt x="1246232" y="1221837"/>
                  <a:pt x="1226128" y="1228074"/>
                  <a:pt x="1188361" y="1238864"/>
                </a:cubicBezTo>
                <a:cubicBezTo>
                  <a:pt x="1168871" y="1244433"/>
                  <a:pt x="1109098" y="1253613"/>
                  <a:pt x="1129368" y="1253613"/>
                </a:cubicBezTo>
                <a:cubicBezTo>
                  <a:pt x="1178775" y="1253613"/>
                  <a:pt x="1227691" y="1243780"/>
                  <a:pt x="1276852" y="1238864"/>
                </a:cubicBezTo>
                <a:cubicBezTo>
                  <a:pt x="1291600" y="1229032"/>
                  <a:pt x="1308563" y="1221902"/>
                  <a:pt x="1321097" y="1209368"/>
                </a:cubicBezTo>
                <a:cubicBezTo>
                  <a:pt x="1343356" y="1187109"/>
                  <a:pt x="1359362" y="1159316"/>
                  <a:pt x="1380091" y="1135626"/>
                </a:cubicBezTo>
                <a:cubicBezTo>
                  <a:pt x="1393826" y="1119929"/>
                  <a:pt x="1409588" y="1106129"/>
                  <a:pt x="1424336" y="1091380"/>
                </a:cubicBezTo>
                <a:cubicBezTo>
                  <a:pt x="1450785" y="985581"/>
                  <a:pt x="1469171" y="937324"/>
                  <a:pt x="1424336" y="796413"/>
                </a:cubicBezTo>
                <a:cubicBezTo>
                  <a:pt x="1411688" y="756662"/>
                  <a:pt x="1358984" y="742631"/>
                  <a:pt x="1335845" y="707922"/>
                </a:cubicBezTo>
                <a:cubicBezTo>
                  <a:pt x="1326013" y="693174"/>
                  <a:pt x="1317696" y="677294"/>
                  <a:pt x="1306349" y="663677"/>
                </a:cubicBezTo>
                <a:cubicBezTo>
                  <a:pt x="1292996" y="647654"/>
                  <a:pt x="1276852" y="634180"/>
                  <a:pt x="1262103" y="619432"/>
                </a:cubicBezTo>
                <a:cubicBezTo>
                  <a:pt x="1271935" y="604684"/>
                  <a:pt x="1276852" y="585019"/>
                  <a:pt x="1291600" y="575187"/>
                </a:cubicBezTo>
                <a:cubicBezTo>
                  <a:pt x="1308466" y="563943"/>
                  <a:pt x="1331104" y="566008"/>
                  <a:pt x="1350594" y="560439"/>
                </a:cubicBezTo>
                <a:cubicBezTo>
                  <a:pt x="1365542" y="556168"/>
                  <a:pt x="1380091" y="550606"/>
                  <a:pt x="1394839" y="545690"/>
                </a:cubicBezTo>
                <a:cubicBezTo>
                  <a:pt x="1409587" y="555522"/>
                  <a:pt x="1421703" y="571711"/>
                  <a:pt x="1439084" y="575187"/>
                </a:cubicBezTo>
                <a:cubicBezTo>
                  <a:pt x="1497133" y="586797"/>
                  <a:pt x="1561830" y="566207"/>
                  <a:pt x="1616065" y="589935"/>
                </a:cubicBezTo>
                <a:cubicBezTo>
                  <a:pt x="1648543" y="604144"/>
                  <a:pt x="1675058" y="678426"/>
                  <a:pt x="1675058" y="678426"/>
                </a:cubicBezTo>
                <a:cubicBezTo>
                  <a:pt x="1670142" y="732503"/>
                  <a:pt x="1667989" y="786903"/>
                  <a:pt x="1660310" y="840658"/>
                </a:cubicBezTo>
                <a:cubicBezTo>
                  <a:pt x="1658111" y="856048"/>
                  <a:pt x="1648610" y="869659"/>
                  <a:pt x="1645561" y="884903"/>
                </a:cubicBezTo>
                <a:cubicBezTo>
                  <a:pt x="1641954" y="902936"/>
                  <a:pt x="1627908" y="1058904"/>
                  <a:pt x="1601316" y="1076632"/>
                </a:cubicBezTo>
                <a:lnTo>
                  <a:pt x="1557071" y="1106129"/>
                </a:lnTo>
                <a:cubicBezTo>
                  <a:pt x="1527574" y="1101213"/>
                  <a:pt x="1497592" y="1098633"/>
                  <a:pt x="1468581" y="1091380"/>
                </a:cubicBezTo>
                <a:cubicBezTo>
                  <a:pt x="1438417" y="1083839"/>
                  <a:pt x="1380091" y="1061884"/>
                  <a:pt x="1380091" y="1061884"/>
                </a:cubicBezTo>
                <a:cubicBezTo>
                  <a:pt x="1375175" y="1047136"/>
                  <a:pt x="1363144" y="1033029"/>
                  <a:pt x="1365342" y="1017639"/>
                </a:cubicBezTo>
                <a:cubicBezTo>
                  <a:pt x="1367270" y="1004143"/>
                  <a:pt x="1411261" y="927475"/>
                  <a:pt x="1424336" y="914400"/>
                </a:cubicBezTo>
                <a:cubicBezTo>
                  <a:pt x="1441717" y="897019"/>
                  <a:pt x="1464830" y="886341"/>
                  <a:pt x="1483329" y="870155"/>
                </a:cubicBezTo>
                <a:cubicBezTo>
                  <a:pt x="1504258" y="851842"/>
                  <a:pt x="1521394" y="829474"/>
                  <a:pt x="1542323" y="811161"/>
                </a:cubicBezTo>
                <a:cubicBezTo>
                  <a:pt x="1608675" y="753103"/>
                  <a:pt x="1588481" y="778465"/>
                  <a:pt x="1660310" y="737419"/>
                </a:cubicBezTo>
                <a:cubicBezTo>
                  <a:pt x="1675700" y="728625"/>
                  <a:pt x="1687739" y="713527"/>
                  <a:pt x="1704555" y="707922"/>
                </a:cubicBezTo>
                <a:cubicBezTo>
                  <a:pt x="1732924" y="698466"/>
                  <a:pt x="1763548" y="698090"/>
                  <a:pt x="1793045" y="693174"/>
                </a:cubicBezTo>
                <a:cubicBezTo>
                  <a:pt x="1797659" y="694097"/>
                  <a:pt x="1895331" y="710459"/>
                  <a:pt x="1911032" y="722671"/>
                </a:cubicBezTo>
                <a:cubicBezTo>
                  <a:pt x="1943960" y="748281"/>
                  <a:pt x="1999523" y="811161"/>
                  <a:pt x="1999523" y="811161"/>
                </a:cubicBezTo>
                <a:cubicBezTo>
                  <a:pt x="2029020" y="796413"/>
                  <a:pt x="2068616" y="793587"/>
                  <a:pt x="2088013" y="766916"/>
                </a:cubicBezTo>
                <a:cubicBezTo>
                  <a:pt x="2103906" y="745064"/>
                  <a:pt x="2126231" y="596605"/>
                  <a:pt x="2132258" y="560439"/>
                </a:cubicBezTo>
                <a:cubicBezTo>
                  <a:pt x="2129898" y="529758"/>
                  <a:pt x="2167042" y="354842"/>
                  <a:pt x="2073265" y="339213"/>
                </a:cubicBezTo>
                <a:cubicBezTo>
                  <a:pt x="2057930" y="336657"/>
                  <a:pt x="2043768" y="349045"/>
                  <a:pt x="2029020" y="353961"/>
                </a:cubicBezTo>
                <a:cubicBezTo>
                  <a:pt x="1988796" y="394184"/>
                  <a:pt x="1972065" y="406743"/>
                  <a:pt x="1940529" y="457200"/>
                </a:cubicBezTo>
                <a:cubicBezTo>
                  <a:pt x="1928877" y="475844"/>
                  <a:pt x="1920864" y="496529"/>
                  <a:pt x="1911032" y="516193"/>
                </a:cubicBezTo>
                <a:cubicBezTo>
                  <a:pt x="1877039" y="652168"/>
                  <a:pt x="1920647" y="484143"/>
                  <a:pt x="1866787" y="663677"/>
                </a:cubicBezTo>
                <a:cubicBezTo>
                  <a:pt x="1860963" y="683092"/>
                  <a:pt x="1857607" y="703181"/>
                  <a:pt x="1852039" y="722671"/>
                </a:cubicBezTo>
                <a:cubicBezTo>
                  <a:pt x="1847768" y="737619"/>
                  <a:pt x="1840663" y="751740"/>
                  <a:pt x="1837291" y="766916"/>
                </a:cubicBezTo>
                <a:cubicBezTo>
                  <a:pt x="1830804" y="796107"/>
                  <a:pt x="1827891" y="825985"/>
                  <a:pt x="1822542" y="855406"/>
                </a:cubicBezTo>
                <a:cubicBezTo>
                  <a:pt x="1818058" y="880069"/>
                  <a:pt x="1811339" y="904333"/>
                  <a:pt x="1807794" y="929148"/>
                </a:cubicBezTo>
                <a:cubicBezTo>
                  <a:pt x="1801498" y="973218"/>
                  <a:pt x="1800364" y="1017972"/>
                  <a:pt x="1793045" y="1061884"/>
                </a:cubicBezTo>
                <a:cubicBezTo>
                  <a:pt x="1790489" y="1077219"/>
                  <a:pt x="1786920" y="1093194"/>
                  <a:pt x="1778297" y="1106129"/>
                </a:cubicBezTo>
                <a:cubicBezTo>
                  <a:pt x="1766728" y="1123483"/>
                  <a:pt x="1752161" y="1140026"/>
                  <a:pt x="1734052" y="1150374"/>
                </a:cubicBezTo>
                <a:cubicBezTo>
                  <a:pt x="1716453" y="1160431"/>
                  <a:pt x="1694723" y="1160206"/>
                  <a:pt x="1675058" y="1165122"/>
                </a:cubicBezTo>
                <a:cubicBezTo>
                  <a:pt x="1659633" y="1162037"/>
                  <a:pt x="1544168" y="1162048"/>
                  <a:pt x="1586568" y="1091380"/>
                </a:cubicBezTo>
                <a:cubicBezTo>
                  <a:pt x="1596997" y="1073999"/>
                  <a:pt x="1625897" y="1081548"/>
                  <a:pt x="1645561" y="1076632"/>
                </a:cubicBezTo>
                <a:cubicBezTo>
                  <a:pt x="1694722" y="1081548"/>
                  <a:pt x="1744213" y="1083867"/>
                  <a:pt x="1793045" y="1091380"/>
                </a:cubicBezTo>
                <a:cubicBezTo>
                  <a:pt x="1808411" y="1093744"/>
                  <a:pt x="1826298" y="1095136"/>
                  <a:pt x="1837291" y="1106129"/>
                </a:cubicBezTo>
                <a:cubicBezTo>
                  <a:pt x="1848284" y="1117122"/>
                  <a:pt x="1847123" y="1135626"/>
                  <a:pt x="1852039" y="1150374"/>
                </a:cubicBezTo>
                <a:cubicBezTo>
                  <a:pt x="1876620" y="1145458"/>
                  <a:pt x="1904924" y="1149531"/>
                  <a:pt x="1925781" y="1135626"/>
                </a:cubicBezTo>
                <a:cubicBezTo>
                  <a:pt x="1938716" y="1127002"/>
                  <a:pt x="1940529" y="1106926"/>
                  <a:pt x="1940529" y="1091380"/>
                </a:cubicBezTo>
                <a:cubicBezTo>
                  <a:pt x="1940529" y="952165"/>
                  <a:pt x="1956170" y="978905"/>
                  <a:pt x="1881536" y="929148"/>
                </a:cubicBezTo>
                <a:cubicBezTo>
                  <a:pt x="1875230" y="847177"/>
                  <a:pt x="1899631" y="755514"/>
                  <a:pt x="1837291" y="693174"/>
                </a:cubicBezTo>
                <a:cubicBezTo>
                  <a:pt x="1824757" y="680640"/>
                  <a:pt x="1809337" y="670659"/>
                  <a:pt x="1793045" y="663677"/>
                </a:cubicBezTo>
                <a:cubicBezTo>
                  <a:pt x="1774414" y="655692"/>
                  <a:pt x="1753716" y="653845"/>
                  <a:pt x="1734052" y="648929"/>
                </a:cubicBezTo>
                <a:cubicBezTo>
                  <a:pt x="1719304" y="629264"/>
                  <a:pt x="1702003" y="611277"/>
                  <a:pt x="1689807" y="589935"/>
                </a:cubicBezTo>
                <a:cubicBezTo>
                  <a:pt x="1671654" y="558168"/>
                  <a:pt x="1668629" y="533212"/>
                  <a:pt x="1689807" y="501445"/>
                </a:cubicBezTo>
                <a:cubicBezTo>
                  <a:pt x="1701377" y="484091"/>
                  <a:pt x="1720699" y="473223"/>
                  <a:pt x="1734052" y="457200"/>
                </a:cubicBezTo>
                <a:cubicBezTo>
                  <a:pt x="1745400" y="443583"/>
                  <a:pt x="1753717" y="427703"/>
                  <a:pt x="1763549" y="412955"/>
                </a:cubicBezTo>
                <a:cubicBezTo>
                  <a:pt x="1748800" y="403123"/>
                  <a:pt x="1728698" y="398489"/>
                  <a:pt x="1719303" y="383458"/>
                </a:cubicBezTo>
                <a:cubicBezTo>
                  <a:pt x="1702824" y="357092"/>
                  <a:pt x="1689807" y="294968"/>
                  <a:pt x="1689807" y="294968"/>
                </a:cubicBezTo>
                <a:cubicBezTo>
                  <a:pt x="1655742" y="22453"/>
                  <a:pt x="1694412" y="269141"/>
                  <a:pt x="1660310" y="132735"/>
                </a:cubicBezTo>
                <a:cubicBezTo>
                  <a:pt x="1654230" y="108416"/>
                  <a:pt x="1658847" y="80250"/>
                  <a:pt x="1645561" y="58993"/>
                </a:cubicBezTo>
                <a:cubicBezTo>
                  <a:pt x="1617705" y="14424"/>
                  <a:pt x="1571366" y="10948"/>
                  <a:pt x="1527574" y="0"/>
                </a:cubicBezTo>
                <a:cubicBezTo>
                  <a:pt x="1478413" y="4916"/>
                  <a:pt x="1426204" y="-2988"/>
                  <a:pt x="1380091" y="14748"/>
                </a:cubicBezTo>
                <a:cubicBezTo>
                  <a:pt x="1357148" y="23572"/>
                  <a:pt x="1340021" y="49518"/>
                  <a:pt x="1335845" y="73742"/>
                </a:cubicBezTo>
                <a:cubicBezTo>
                  <a:pt x="1314896" y="195245"/>
                  <a:pt x="1316181" y="319548"/>
                  <a:pt x="1306349" y="442451"/>
                </a:cubicBezTo>
                <a:cubicBezTo>
                  <a:pt x="1271936" y="437535"/>
                  <a:pt x="1236406" y="437692"/>
                  <a:pt x="1203110" y="427703"/>
                </a:cubicBezTo>
                <a:cubicBezTo>
                  <a:pt x="1166342" y="416673"/>
                  <a:pt x="1142180" y="375396"/>
                  <a:pt x="1114620" y="353961"/>
                </a:cubicBezTo>
                <a:cubicBezTo>
                  <a:pt x="1086637" y="332196"/>
                  <a:pt x="1026129" y="294968"/>
                  <a:pt x="1026129" y="294968"/>
                </a:cubicBezTo>
                <a:cubicBezTo>
                  <a:pt x="1016297" y="314632"/>
                  <a:pt x="1002417" y="332750"/>
                  <a:pt x="996632" y="353961"/>
                </a:cubicBezTo>
                <a:cubicBezTo>
                  <a:pt x="987485" y="387498"/>
                  <a:pt x="1006465" y="432619"/>
                  <a:pt x="981884" y="457200"/>
                </a:cubicBezTo>
                <a:cubicBezTo>
                  <a:pt x="964159" y="474925"/>
                  <a:pt x="932723" y="447367"/>
                  <a:pt x="908142" y="442451"/>
                </a:cubicBezTo>
                <a:cubicBezTo>
                  <a:pt x="893394" y="432619"/>
                  <a:pt x="877514" y="424302"/>
                  <a:pt x="863897" y="412955"/>
                </a:cubicBezTo>
                <a:cubicBezTo>
                  <a:pt x="847874" y="399602"/>
                  <a:pt x="840226" y="372138"/>
                  <a:pt x="819652" y="368709"/>
                </a:cubicBezTo>
                <a:cubicBezTo>
                  <a:pt x="802168" y="365795"/>
                  <a:pt x="790155" y="388374"/>
                  <a:pt x="775407" y="398206"/>
                </a:cubicBezTo>
                <a:cubicBezTo>
                  <a:pt x="765575" y="427703"/>
                  <a:pt x="753451" y="456533"/>
                  <a:pt x="745910" y="486697"/>
                </a:cubicBezTo>
                <a:cubicBezTo>
                  <a:pt x="740994" y="506361"/>
                  <a:pt x="738278" y="526711"/>
                  <a:pt x="731161" y="545690"/>
                </a:cubicBezTo>
                <a:cubicBezTo>
                  <a:pt x="723441" y="566276"/>
                  <a:pt x="709830" y="584271"/>
                  <a:pt x="701665" y="604684"/>
                </a:cubicBezTo>
                <a:cubicBezTo>
                  <a:pt x="690118" y="633552"/>
                  <a:pt x="701665" y="683342"/>
                  <a:pt x="672168" y="693174"/>
                </a:cubicBezTo>
                <a:lnTo>
                  <a:pt x="539432" y="737419"/>
                </a:lnTo>
                <a:cubicBezTo>
                  <a:pt x="524684" y="747251"/>
                  <a:pt x="507721" y="754382"/>
                  <a:pt x="495187" y="766916"/>
                </a:cubicBezTo>
                <a:cubicBezTo>
                  <a:pt x="468037" y="794066"/>
                  <a:pt x="444483" y="824689"/>
                  <a:pt x="421445" y="855406"/>
                </a:cubicBezTo>
                <a:cubicBezTo>
                  <a:pt x="386501" y="901998"/>
                  <a:pt x="355829" y="949518"/>
                  <a:pt x="332955" y="1002890"/>
                </a:cubicBezTo>
                <a:cubicBezTo>
                  <a:pt x="326831" y="1017179"/>
                  <a:pt x="321703" y="1031987"/>
                  <a:pt x="318207" y="1047135"/>
                </a:cubicBezTo>
                <a:cubicBezTo>
                  <a:pt x="306934" y="1095986"/>
                  <a:pt x="337348" y="1182459"/>
                  <a:pt x="288710" y="1194619"/>
                </a:cubicBezTo>
                <a:cubicBezTo>
                  <a:pt x="177037" y="1222538"/>
                  <a:pt x="249903" y="1207533"/>
                  <a:pt x="67484" y="1224116"/>
                </a:cubicBezTo>
                <a:cubicBezTo>
                  <a:pt x="-6971" y="1273753"/>
                  <a:pt x="-24226" y="1266534"/>
                  <a:pt x="37987" y="1415845"/>
                </a:cubicBezTo>
                <a:cubicBezTo>
                  <a:pt x="45783" y="1434556"/>
                  <a:pt x="77316" y="1425677"/>
                  <a:pt x="96981" y="1430593"/>
                </a:cubicBezTo>
                <a:cubicBezTo>
                  <a:pt x="131394" y="1420761"/>
                  <a:pt x="166990" y="1414389"/>
                  <a:pt x="200220" y="1401097"/>
                </a:cubicBezTo>
                <a:cubicBezTo>
                  <a:pt x="242469" y="1384198"/>
                  <a:pt x="254701" y="1355696"/>
                  <a:pt x="288710" y="1327355"/>
                </a:cubicBezTo>
                <a:cubicBezTo>
                  <a:pt x="302327" y="1316007"/>
                  <a:pt x="316757" y="1305057"/>
                  <a:pt x="332955" y="1297858"/>
                </a:cubicBezTo>
                <a:cubicBezTo>
                  <a:pt x="361367" y="1285230"/>
                  <a:pt x="421445" y="1268361"/>
                  <a:pt x="421445" y="1268361"/>
                </a:cubicBezTo>
                <a:cubicBezTo>
                  <a:pt x="500103" y="1273277"/>
                  <a:pt x="578608" y="1283109"/>
                  <a:pt x="657420" y="1283109"/>
                </a:cubicBezTo>
                <a:cubicBezTo>
                  <a:pt x="713174" y="1283109"/>
                  <a:pt x="707961" y="1255857"/>
                  <a:pt x="716413" y="1209368"/>
                </a:cubicBezTo>
                <a:cubicBezTo>
                  <a:pt x="722631" y="1175166"/>
                  <a:pt x="722730" y="1139853"/>
                  <a:pt x="731161" y="1106129"/>
                </a:cubicBezTo>
                <a:cubicBezTo>
                  <a:pt x="737582" y="1080445"/>
                  <a:pt x="750826" y="1056968"/>
                  <a:pt x="760658" y="1032387"/>
                </a:cubicBezTo>
                <a:cubicBezTo>
                  <a:pt x="780323" y="1037303"/>
                  <a:pt x="801522" y="1038070"/>
                  <a:pt x="819652" y="1047135"/>
                </a:cubicBezTo>
                <a:cubicBezTo>
                  <a:pt x="1022502" y="1148560"/>
                  <a:pt x="830033" y="1080093"/>
                  <a:pt x="952387" y="1120877"/>
                </a:cubicBezTo>
                <a:cubicBezTo>
                  <a:pt x="1001548" y="1115961"/>
                  <a:pt x="1051561" y="1116481"/>
                  <a:pt x="1099871" y="1106129"/>
                </a:cubicBezTo>
                <a:cubicBezTo>
                  <a:pt x="1121369" y="1101522"/>
                  <a:pt x="1138657" y="1085293"/>
                  <a:pt x="1158865" y="1076632"/>
                </a:cubicBezTo>
                <a:cubicBezTo>
                  <a:pt x="1310761" y="1011534"/>
                  <a:pt x="1066460" y="1130210"/>
                  <a:pt x="1262103" y="1032387"/>
                </a:cubicBezTo>
                <a:cubicBezTo>
                  <a:pt x="1273742" y="997471"/>
                  <a:pt x="1291600" y="949998"/>
                  <a:pt x="1291600" y="914400"/>
                </a:cubicBezTo>
                <a:cubicBezTo>
                  <a:pt x="1291600" y="894130"/>
                  <a:pt x="1282421" y="874896"/>
                  <a:pt x="1276852" y="855406"/>
                </a:cubicBezTo>
                <a:cubicBezTo>
                  <a:pt x="1272581" y="840458"/>
                  <a:pt x="1273096" y="822154"/>
                  <a:pt x="1262103" y="811161"/>
                </a:cubicBezTo>
                <a:cubicBezTo>
                  <a:pt x="1227341" y="776399"/>
                  <a:pt x="1190754" y="738217"/>
                  <a:pt x="1144116" y="722671"/>
                </a:cubicBezTo>
                <a:cubicBezTo>
                  <a:pt x="1036396" y="686764"/>
                  <a:pt x="1085790" y="700715"/>
                  <a:pt x="996632" y="678426"/>
                </a:cubicBezTo>
                <a:cubicBezTo>
                  <a:pt x="981884" y="668594"/>
                  <a:pt x="969329" y="654142"/>
                  <a:pt x="952387" y="648929"/>
                </a:cubicBezTo>
                <a:cubicBezTo>
                  <a:pt x="904469" y="634185"/>
                  <a:pt x="804903" y="619432"/>
                  <a:pt x="804903" y="619432"/>
                </a:cubicBezTo>
                <a:cubicBezTo>
                  <a:pt x="755742" y="624348"/>
                  <a:pt x="703026" y="615178"/>
                  <a:pt x="657420" y="634180"/>
                </a:cubicBezTo>
                <a:cubicBezTo>
                  <a:pt x="637125" y="642636"/>
                  <a:pt x="638831" y="674085"/>
                  <a:pt x="627923" y="693174"/>
                </a:cubicBezTo>
                <a:cubicBezTo>
                  <a:pt x="590536" y="758601"/>
                  <a:pt x="604639" y="725773"/>
                  <a:pt x="539432" y="781664"/>
                </a:cubicBezTo>
                <a:cubicBezTo>
                  <a:pt x="523596" y="795238"/>
                  <a:pt x="509935" y="811161"/>
                  <a:pt x="495187" y="825909"/>
                </a:cubicBezTo>
                <a:cubicBezTo>
                  <a:pt x="573337" y="943135"/>
                  <a:pt x="540051" y="920646"/>
                  <a:pt x="819652" y="855406"/>
                </a:cubicBezTo>
                <a:cubicBezTo>
                  <a:pt x="875484" y="842379"/>
                  <a:pt x="926597" y="807456"/>
                  <a:pt x="967136" y="766916"/>
                </a:cubicBezTo>
                <a:cubicBezTo>
                  <a:pt x="1230851" y="503199"/>
                  <a:pt x="950570" y="791082"/>
                  <a:pt x="1129368" y="589935"/>
                </a:cubicBezTo>
                <a:cubicBezTo>
                  <a:pt x="1147844" y="569150"/>
                  <a:pt x="1171288" y="552893"/>
                  <a:pt x="1188361" y="530942"/>
                </a:cubicBezTo>
                <a:cubicBezTo>
                  <a:pt x="1205960" y="508315"/>
                  <a:pt x="1215008" y="479827"/>
                  <a:pt x="1232607" y="457200"/>
                </a:cubicBezTo>
                <a:cubicBezTo>
                  <a:pt x="1280043" y="396211"/>
                  <a:pt x="1288154" y="399929"/>
                  <a:pt x="1350594" y="368709"/>
                </a:cubicBezTo>
                <a:lnTo>
                  <a:pt x="1498078" y="383458"/>
                </a:lnTo>
                <a:cubicBezTo>
                  <a:pt x="1532602" y="387520"/>
                  <a:pt x="1566726" y="394747"/>
                  <a:pt x="1601316" y="398206"/>
                </a:cubicBezTo>
                <a:cubicBezTo>
                  <a:pt x="1665096" y="404584"/>
                  <a:pt x="1729135" y="408039"/>
                  <a:pt x="1793045" y="412955"/>
                </a:cubicBezTo>
                <a:cubicBezTo>
                  <a:pt x="1807794" y="422787"/>
                  <a:pt x="1825943" y="428834"/>
                  <a:pt x="1837291" y="442451"/>
                </a:cubicBezTo>
                <a:cubicBezTo>
                  <a:pt x="1864833" y="475501"/>
                  <a:pt x="1871614" y="520750"/>
                  <a:pt x="1881536" y="560439"/>
                </a:cubicBezTo>
                <a:cubicBezTo>
                  <a:pt x="1876864" y="602489"/>
                  <a:pt x="1876746" y="688005"/>
                  <a:pt x="1852039" y="737419"/>
                </a:cubicBezTo>
                <a:cubicBezTo>
                  <a:pt x="1844112" y="753273"/>
                  <a:pt x="1835076" y="769130"/>
                  <a:pt x="1822542" y="781664"/>
                </a:cubicBezTo>
                <a:cubicBezTo>
                  <a:pt x="1805161" y="799045"/>
                  <a:pt x="1785534" y="814916"/>
                  <a:pt x="1763549" y="825909"/>
                </a:cubicBezTo>
                <a:cubicBezTo>
                  <a:pt x="1745419" y="834974"/>
                  <a:pt x="1724220" y="835742"/>
                  <a:pt x="1704555" y="840658"/>
                </a:cubicBezTo>
                <a:cubicBezTo>
                  <a:pt x="1674088" y="858938"/>
                  <a:pt x="1596496" y="910816"/>
                  <a:pt x="1557071" y="914400"/>
                </a:cubicBezTo>
                <a:cubicBezTo>
                  <a:pt x="1527290" y="917107"/>
                  <a:pt x="1498078" y="904567"/>
                  <a:pt x="1468581" y="899651"/>
                </a:cubicBezTo>
                <a:cubicBezTo>
                  <a:pt x="1483329" y="889819"/>
                  <a:pt x="1501753" y="883996"/>
                  <a:pt x="1512826" y="870155"/>
                </a:cubicBezTo>
                <a:cubicBezTo>
                  <a:pt x="1522538" y="858015"/>
                  <a:pt x="1520622" y="839814"/>
                  <a:pt x="1527574" y="825909"/>
                </a:cubicBezTo>
                <a:cubicBezTo>
                  <a:pt x="1535501" y="810055"/>
                  <a:pt x="1544537" y="794198"/>
                  <a:pt x="1557071" y="781664"/>
                </a:cubicBezTo>
                <a:cubicBezTo>
                  <a:pt x="1560547" y="778188"/>
                  <a:pt x="1566904" y="781664"/>
                  <a:pt x="1571820" y="781664"/>
                </a:cubicBezTo>
              </a:path>
            </a:pathLst>
          </a:cu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46" name="Gruppe 345"/>
          <p:cNvGrpSpPr/>
          <p:nvPr/>
        </p:nvGrpSpPr>
        <p:grpSpPr>
          <a:xfrm>
            <a:off x="2892685" y="1420791"/>
            <a:ext cx="2115580" cy="1087393"/>
            <a:chOff x="7149355" y="3091304"/>
            <a:chExt cx="2115580" cy="1087393"/>
          </a:xfrm>
        </p:grpSpPr>
        <p:grpSp>
          <p:nvGrpSpPr>
            <p:cNvPr id="347" name="Gruppe 346"/>
            <p:cNvGrpSpPr/>
            <p:nvPr/>
          </p:nvGrpSpPr>
          <p:grpSpPr>
            <a:xfrm>
              <a:off x="7149355" y="3608388"/>
              <a:ext cx="274638" cy="352425"/>
              <a:chOff x="3315658" y="2553495"/>
              <a:chExt cx="274638" cy="352425"/>
            </a:xfrm>
          </p:grpSpPr>
          <p:sp>
            <p:nvSpPr>
              <p:cNvPr id="353" name="Oval 46"/>
              <p:cNvSpPr>
                <a:spLocks noChangeArrowheads="1"/>
              </p:cNvSpPr>
              <p:nvPr/>
            </p:nvSpPr>
            <p:spPr bwMode="auto">
              <a:xfrm>
                <a:off x="3315658" y="2553495"/>
                <a:ext cx="274638" cy="352425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4" name="Oval 47"/>
              <p:cNvSpPr>
                <a:spLocks noChangeArrowheads="1"/>
              </p:cNvSpPr>
              <p:nvPr/>
            </p:nvSpPr>
            <p:spPr bwMode="auto">
              <a:xfrm>
                <a:off x="3388683" y="2626520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48" name="Freeform 79"/>
            <p:cNvSpPr>
              <a:spLocks/>
            </p:cNvSpPr>
            <p:nvPr/>
          </p:nvSpPr>
          <p:spPr bwMode="auto">
            <a:xfrm flipH="1">
              <a:off x="8729984" y="3091304"/>
              <a:ext cx="534951" cy="45719"/>
            </a:xfrm>
            <a:custGeom>
              <a:avLst/>
              <a:gdLst>
                <a:gd name="T0" fmla="*/ 0 w 908"/>
                <a:gd name="T1" fmla="*/ 0 h 499"/>
                <a:gd name="T2" fmla="*/ 454 w 908"/>
                <a:gd name="T3" fmla="*/ 182 h 499"/>
                <a:gd name="T4" fmla="*/ 908 w 908"/>
                <a:gd name="T5" fmla="*/ 499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8" h="499">
                  <a:moveTo>
                    <a:pt x="0" y="0"/>
                  </a:moveTo>
                  <a:cubicBezTo>
                    <a:pt x="151" y="49"/>
                    <a:pt x="303" y="99"/>
                    <a:pt x="454" y="182"/>
                  </a:cubicBezTo>
                  <a:cubicBezTo>
                    <a:pt x="605" y="265"/>
                    <a:pt x="756" y="382"/>
                    <a:pt x="908" y="499"/>
                  </a:cubicBezTo>
                </a:path>
              </a:pathLst>
            </a:custGeom>
            <a:noFill/>
            <a:ln w="76200" cmpd="sng">
              <a:solidFill>
                <a:srgbClr val="00B0F0"/>
              </a:solidFill>
              <a:round/>
              <a:headEnd type="none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9" name="Text Box 84"/>
            <p:cNvSpPr txBox="1">
              <a:spLocks noChangeArrowheads="1"/>
            </p:cNvSpPr>
            <p:nvPr/>
          </p:nvSpPr>
          <p:spPr bwMode="auto">
            <a:xfrm>
              <a:off x="7741542" y="3717032"/>
              <a:ext cx="1150938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a-DK" altLang="da-DK" sz="1200" b="1" dirty="0">
                  <a:solidFill>
                    <a:srgbClr val="00B0F0"/>
                  </a:solidFill>
                </a:rPr>
                <a:t>Umodne Osteoblaster</a:t>
              </a:r>
            </a:p>
          </p:txBody>
        </p:sp>
        <p:grpSp>
          <p:nvGrpSpPr>
            <p:cNvPr id="350" name="Gruppe 349"/>
            <p:cNvGrpSpPr/>
            <p:nvPr/>
          </p:nvGrpSpPr>
          <p:grpSpPr>
            <a:xfrm>
              <a:off x="7311232" y="3437059"/>
              <a:ext cx="274638" cy="352425"/>
              <a:chOff x="3315658" y="2553495"/>
              <a:chExt cx="274638" cy="352425"/>
            </a:xfrm>
          </p:grpSpPr>
          <p:sp>
            <p:nvSpPr>
              <p:cNvPr id="351" name="Oval 46"/>
              <p:cNvSpPr>
                <a:spLocks noChangeArrowheads="1"/>
              </p:cNvSpPr>
              <p:nvPr/>
            </p:nvSpPr>
            <p:spPr bwMode="auto">
              <a:xfrm>
                <a:off x="3315658" y="2553495"/>
                <a:ext cx="274638" cy="352425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2" name="Oval 47"/>
              <p:cNvSpPr>
                <a:spLocks noChangeArrowheads="1"/>
              </p:cNvSpPr>
              <p:nvPr/>
            </p:nvSpPr>
            <p:spPr bwMode="auto">
              <a:xfrm>
                <a:off x="3388683" y="2626520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355" name="Oval 46"/>
          <p:cNvSpPr>
            <a:spLocks noChangeArrowheads="1"/>
          </p:cNvSpPr>
          <p:nvPr/>
        </p:nvSpPr>
        <p:spPr bwMode="auto">
          <a:xfrm>
            <a:off x="3206962" y="1918946"/>
            <a:ext cx="274638" cy="352425"/>
          </a:xfrm>
          <a:prstGeom prst="ellipse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6" name="Oval 47"/>
          <p:cNvSpPr>
            <a:spLocks noChangeArrowheads="1"/>
          </p:cNvSpPr>
          <p:nvPr/>
        </p:nvSpPr>
        <p:spPr bwMode="auto">
          <a:xfrm>
            <a:off x="3279988" y="1991970"/>
            <a:ext cx="111125" cy="1539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7" name="Oval 46"/>
          <p:cNvSpPr>
            <a:spLocks noChangeArrowheads="1"/>
          </p:cNvSpPr>
          <p:nvPr/>
        </p:nvSpPr>
        <p:spPr bwMode="auto">
          <a:xfrm>
            <a:off x="2776996" y="1542463"/>
            <a:ext cx="274638" cy="352425"/>
          </a:xfrm>
          <a:prstGeom prst="ellipse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" name="Oval 47"/>
          <p:cNvSpPr>
            <a:spLocks noChangeArrowheads="1"/>
          </p:cNvSpPr>
          <p:nvPr/>
        </p:nvSpPr>
        <p:spPr bwMode="auto">
          <a:xfrm>
            <a:off x="2850022" y="1615487"/>
            <a:ext cx="111125" cy="1539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9" name="Oval 46"/>
          <p:cNvSpPr>
            <a:spLocks noChangeArrowheads="1"/>
          </p:cNvSpPr>
          <p:nvPr/>
        </p:nvSpPr>
        <p:spPr bwMode="auto">
          <a:xfrm>
            <a:off x="4289164" y="1694094"/>
            <a:ext cx="274638" cy="352425"/>
          </a:xfrm>
          <a:prstGeom prst="ellipse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0" name="Oval 47"/>
          <p:cNvSpPr>
            <a:spLocks noChangeArrowheads="1"/>
          </p:cNvSpPr>
          <p:nvPr/>
        </p:nvSpPr>
        <p:spPr bwMode="auto">
          <a:xfrm>
            <a:off x="4362190" y="1767118"/>
            <a:ext cx="111125" cy="1539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1" name="Oval 46"/>
          <p:cNvSpPr>
            <a:spLocks noChangeArrowheads="1"/>
          </p:cNvSpPr>
          <p:nvPr/>
        </p:nvSpPr>
        <p:spPr bwMode="auto">
          <a:xfrm>
            <a:off x="4073140" y="1326439"/>
            <a:ext cx="274638" cy="352425"/>
          </a:xfrm>
          <a:prstGeom prst="ellipse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2" name="Oval 47"/>
          <p:cNvSpPr>
            <a:spLocks noChangeArrowheads="1"/>
          </p:cNvSpPr>
          <p:nvPr/>
        </p:nvSpPr>
        <p:spPr bwMode="auto">
          <a:xfrm>
            <a:off x="4146166" y="1399463"/>
            <a:ext cx="111125" cy="1539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3" name="Oval 46"/>
          <p:cNvSpPr>
            <a:spLocks noChangeArrowheads="1"/>
          </p:cNvSpPr>
          <p:nvPr/>
        </p:nvSpPr>
        <p:spPr bwMode="auto">
          <a:xfrm>
            <a:off x="3816562" y="1686479"/>
            <a:ext cx="274638" cy="352425"/>
          </a:xfrm>
          <a:prstGeom prst="ellipse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4" name="Oval 47"/>
          <p:cNvSpPr>
            <a:spLocks noChangeArrowheads="1"/>
          </p:cNvSpPr>
          <p:nvPr/>
        </p:nvSpPr>
        <p:spPr bwMode="auto">
          <a:xfrm>
            <a:off x="3889588" y="1759503"/>
            <a:ext cx="111125" cy="1539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5" name="Oval 46"/>
          <p:cNvSpPr>
            <a:spLocks noChangeArrowheads="1"/>
          </p:cNvSpPr>
          <p:nvPr/>
        </p:nvSpPr>
        <p:spPr bwMode="auto">
          <a:xfrm>
            <a:off x="3627698" y="1326439"/>
            <a:ext cx="274638" cy="352425"/>
          </a:xfrm>
          <a:prstGeom prst="ellipse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6" name="Oval 47"/>
          <p:cNvSpPr>
            <a:spLocks noChangeArrowheads="1"/>
          </p:cNvSpPr>
          <p:nvPr/>
        </p:nvSpPr>
        <p:spPr bwMode="auto">
          <a:xfrm>
            <a:off x="3700724" y="1399463"/>
            <a:ext cx="111125" cy="1539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7" name="Oval 46"/>
          <p:cNvSpPr>
            <a:spLocks noChangeArrowheads="1"/>
          </p:cNvSpPr>
          <p:nvPr/>
        </p:nvSpPr>
        <p:spPr bwMode="auto">
          <a:xfrm>
            <a:off x="3411674" y="1614471"/>
            <a:ext cx="274638" cy="352425"/>
          </a:xfrm>
          <a:prstGeom prst="ellipse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" name="Oval 47"/>
          <p:cNvSpPr>
            <a:spLocks noChangeArrowheads="1"/>
          </p:cNvSpPr>
          <p:nvPr/>
        </p:nvSpPr>
        <p:spPr bwMode="auto">
          <a:xfrm>
            <a:off x="3484700" y="1687495"/>
            <a:ext cx="111125" cy="1539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9" name="Oval 46"/>
          <p:cNvSpPr>
            <a:spLocks noChangeArrowheads="1"/>
          </p:cNvSpPr>
          <p:nvPr/>
        </p:nvSpPr>
        <p:spPr bwMode="auto">
          <a:xfrm>
            <a:off x="3195650" y="1398447"/>
            <a:ext cx="274638" cy="352425"/>
          </a:xfrm>
          <a:prstGeom prst="ellipse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0" name="Oval 47"/>
          <p:cNvSpPr>
            <a:spLocks noChangeArrowheads="1"/>
          </p:cNvSpPr>
          <p:nvPr/>
        </p:nvSpPr>
        <p:spPr bwMode="auto">
          <a:xfrm>
            <a:off x="3268676" y="1471471"/>
            <a:ext cx="111125" cy="1539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Kombinationstegning 24"/>
          <p:cNvSpPr/>
          <p:nvPr/>
        </p:nvSpPr>
        <p:spPr bwMode="auto">
          <a:xfrm>
            <a:off x="5021917" y="711201"/>
            <a:ext cx="1612768" cy="1517185"/>
          </a:xfrm>
          <a:custGeom>
            <a:avLst/>
            <a:gdLst>
              <a:gd name="connsiteX0" fmla="*/ 208841 w 1612768"/>
              <a:gd name="connsiteY0" fmla="*/ 544945 h 1517185"/>
              <a:gd name="connsiteX1" fmla="*/ 162659 w 1612768"/>
              <a:gd name="connsiteY1" fmla="*/ 517236 h 1517185"/>
              <a:gd name="connsiteX2" fmla="*/ 134950 w 1612768"/>
              <a:gd name="connsiteY2" fmla="*/ 508000 h 1517185"/>
              <a:gd name="connsiteX3" fmla="*/ 107241 w 1612768"/>
              <a:gd name="connsiteY3" fmla="*/ 489527 h 1517185"/>
              <a:gd name="connsiteX4" fmla="*/ 33350 w 1612768"/>
              <a:gd name="connsiteY4" fmla="*/ 471055 h 1517185"/>
              <a:gd name="connsiteX5" fmla="*/ 24114 w 1612768"/>
              <a:gd name="connsiteY5" fmla="*/ 674255 h 1517185"/>
              <a:gd name="connsiteX6" fmla="*/ 181132 w 1612768"/>
              <a:gd name="connsiteY6" fmla="*/ 683491 h 1517185"/>
              <a:gd name="connsiteX7" fmla="*/ 134950 w 1612768"/>
              <a:gd name="connsiteY7" fmla="*/ 729673 h 1517185"/>
              <a:gd name="connsiteX8" fmla="*/ 79532 w 1612768"/>
              <a:gd name="connsiteY8" fmla="*/ 748145 h 1517185"/>
              <a:gd name="connsiteX9" fmla="*/ 51823 w 1612768"/>
              <a:gd name="connsiteY9" fmla="*/ 766618 h 1517185"/>
              <a:gd name="connsiteX10" fmla="*/ 14877 w 1612768"/>
              <a:gd name="connsiteY10" fmla="*/ 812800 h 1517185"/>
              <a:gd name="connsiteX11" fmla="*/ 24114 w 1612768"/>
              <a:gd name="connsiteY11" fmla="*/ 969818 h 1517185"/>
              <a:gd name="connsiteX12" fmla="*/ 33350 w 1612768"/>
              <a:gd name="connsiteY12" fmla="*/ 997527 h 1517185"/>
              <a:gd name="connsiteX13" fmla="*/ 171895 w 1612768"/>
              <a:gd name="connsiteY13" fmla="*/ 1006764 h 1517185"/>
              <a:gd name="connsiteX14" fmla="*/ 181132 w 1612768"/>
              <a:gd name="connsiteY14" fmla="*/ 1043709 h 1517185"/>
              <a:gd name="connsiteX15" fmla="*/ 181132 w 1612768"/>
              <a:gd name="connsiteY15" fmla="*/ 1117600 h 1517185"/>
              <a:gd name="connsiteX16" fmla="*/ 153423 w 1612768"/>
              <a:gd name="connsiteY16" fmla="*/ 1126836 h 1517185"/>
              <a:gd name="connsiteX17" fmla="*/ 125714 w 1612768"/>
              <a:gd name="connsiteY17" fmla="*/ 1145309 h 1517185"/>
              <a:gd name="connsiteX18" fmla="*/ 98004 w 1612768"/>
              <a:gd name="connsiteY18" fmla="*/ 1209964 h 1517185"/>
              <a:gd name="connsiteX19" fmla="*/ 107241 w 1612768"/>
              <a:gd name="connsiteY19" fmla="*/ 1283855 h 1517185"/>
              <a:gd name="connsiteX20" fmla="*/ 273495 w 1612768"/>
              <a:gd name="connsiteY20" fmla="*/ 1274618 h 1517185"/>
              <a:gd name="connsiteX21" fmla="*/ 328914 w 1612768"/>
              <a:gd name="connsiteY21" fmla="*/ 1237673 h 1517185"/>
              <a:gd name="connsiteX22" fmla="*/ 356623 w 1612768"/>
              <a:gd name="connsiteY22" fmla="*/ 1228436 h 1517185"/>
              <a:gd name="connsiteX23" fmla="*/ 384332 w 1612768"/>
              <a:gd name="connsiteY23" fmla="*/ 1237673 h 1517185"/>
              <a:gd name="connsiteX24" fmla="*/ 393568 w 1612768"/>
              <a:gd name="connsiteY24" fmla="*/ 1265382 h 1517185"/>
              <a:gd name="connsiteX25" fmla="*/ 402804 w 1612768"/>
              <a:gd name="connsiteY25" fmla="*/ 1385455 h 1517185"/>
              <a:gd name="connsiteX26" fmla="*/ 412041 w 1612768"/>
              <a:gd name="connsiteY26" fmla="*/ 1422400 h 1517185"/>
              <a:gd name="connsiteX27" fmla="*/ 467459 w 1612768"/>
              <a:gd name="connsiteY27" fmla="*/ 1440873 h 1517185"/>
              <a:gd name="connsiteX28" fmla="*/ 550586 w 1612768"/>
              <a:gd name="connsiteY28" fmla="*/ 1431636 h 1517185"/>
              <a:gd name="connsiteX29" fmla="*/ 578295 w 1612768"/>
              <a:gd name="connsiteY29" fmla="*/ 1376218 h 1517185"/>
              <a:gd name="connsiteX30" fmla="*/ 596768 w 1612768"/>
              <a:gd name="connsiteY30" fmla="*/ 1348509 h 1517185"/>
              <a:gd name="connsiteX31" fmla="*/ 652186 w 1612768"/>
              <a:gd name="connsiteY31" fmla="*/ 1320800 h 1517185"/>
              <a:gd name="connsiteX32" fmla="*/ 744550 w 1612768"/>
              <a:gd name="connsiteY32" fmla="*/ 1330036 h 1517185"/>
              <a:gd name="connsiteX33" fmla="*/ 753786 w 1612768"/>
              <a:gd name="connsiteY33" fmla="*/ 1357745 h 1517185"/>
              <a:gd name="connsiteX34" fmla="*/ 763023 w 1612768"/>
              <a:gd name="connsiteY34" fmla="*/ 1477818 h 1517185"/>
              <a:gd name="connsiteX35" fmla="*/ 818441 w 1612768"/>
              <a:gd name="connsiteY35" fmla="*/ 1514764 h 1517185"/>
              <a:gd name="connsiteX36" fmla="*/ 901568 w 1612768"/>
              <a:gd name="connsiteY36" fmla="*/ 1505527 h 1517185"/>
              <a:gd name="connsiteX37" fmla="*/ 910804 w 1612768"/>
              <a:gd name="connsiteY37" fmla="*/ 1403927 h 1517185"/>
              <a:gd name="connsiteX38" fmla="*/ 920041 w 1612768"/>
              <a:gd name="connsiteY38" fmla="*/ 1376218 h 1517185"/>
              <a:gd name="connsiteX39" fmla="*/ 1243314 w 1612768"/>
              <a:gd name="connsiteY39" fmla="*/ 1366982 h 1517185"/>
              <a:gd name="connsiteX40" fmla="*/ 1252550 w 1612768"/>
              <a:gd name="connsiteY40" fmla="*/ 1330036 h 1517185"/>
              <a:gd name="connsiteX41" fmla="*/ 1261786 w 1612768"/>
              <a:gd name="connsiteY41" fmla="*/ 1302327 h 1517185"/>
              <a:gd name="connsiteX42" fmla="*/ 1271023 w 1612768"/>
              <a:gd name="connsiteY42" fmla="*/ 1246909 h 1517185"/>
              <a:gd name="connsiteX43" fmla="*/ 1298732 w 1612768"/>
              <a:gd name="connsiteY43" fmla="*/ 1237673 h 1517185"/>
              <a:gd name="connsiteX44" fmla="*/ 1326441 w 1612768"/>
              <a:gd name="connsiteY44" fmla="*/ 1219200 h 1517185"/>
              <a:gd name="connsiteX45" fmla="*/ 1354150 w 1612768"/>
              <a:gd name="connsiteY45" fmla="*/ 1209964 h 1517185"/>
              <a:gd name="connsiteX46" fmla="*/ 1363386 w 1612768"/>
              <a:gd name="connsiteY46" fmla="*/ 1173018 h 1517185"/>
              <a:gd name="connsiteX47" fmla="*/ 1612768 w 1612768"/>
              <a:gd name="connsiteY47" fmla="*/ 1163782 h 1517185"/>
              <a:gd name="connsiteX48" fmla="*/ 1603532 w 1612768"/>
              <a:gd name="connsiteY48" fmla="*/ 1034473 h 1517185"/>
              <a:gd name="connsiteX49" fmla="*/ 1594295 w 1612768"/>
              <a:gd name="connsiteY49" fmla="*/ 1006764 h 1517185"/>
              <a:gd name="connsiteX50" fmla="*/ 1492695 w 1612768"/>
              <a:gd name="connsiteY50" fmla="*/ 997527 h 1517185"/>
              <a:gd name="connsiteX51" fmla="*/ 1483459 w 1612768"/>
              <a:gd name="connsiteY51" fmla="*/ 969818 h 1517185"/>
              <a:gd name="connsiteX52" fmla="*/ 1437277 w 1612768"/>
              <a:gd name="connsiteY52" fmla="*/ 886691 h 1517185"/>
              <a:gd name="connsiteX53" fmla="*/ 1446514 w 1612768"/>
              <a:gd name="connsiteY53" fmla="*/ 738909 h 1517185"/>
              <a:gd name="connsiteX54" fmla="*/ 1483459 w 1612768"/>
              <a:gd name="connsiteY54" fmla="*/ 683491 h 1517185"/>
              <a:gd name="connsiteX55" fmla="*/ 1483459 w 1612768"/>
              <a:gd name="connsiteY55" fmla="*/ 600364 h 1517185"/>
              <a:gd name="connsiteX56" fmla="*/ 1437277 w 1612768"/>
              <a:gd name="connsiteY56" fmla="*/ 591127 h 1517185"/>
              <a:gd name="connsiteX57" fmla="*/ 1418804 w 1612768"/>
              <a:gd name="connsiteY57" fmla="*/ 674255 h 1517185"/>
              <a:gd name="connsiteX58" fmla="*/ 1538877 w 1612768"/>
              <a:gd name="connsiteY58" fmla="*/ 683491 h 1517185"/>
              <a:gd name="connsiteX59" fmla="*/ 1548114 w 1612768"/>
              <a:gd name="connsiteY59" fmla="*/ 914400 h 1517185"/>
              <a:gd name="connsiteX60" fmla="*/ 1538877 w 1612768"/>
              <a:gd name="connsiteY60" fmla="*/ 942109 h 1517185"/>
              <a:gd name="connsiteX61" fmla="*/ 1511168 w 1612768"/>
              <a:gd name="connsiteY61" fmla="*/ 960582 h 1517185"/>
              <a:gd name="connsiteX62" fmla="*/ 1492695 w 1612768"/>
              <a:gd name="connsiteY62" fmla="*/ 988291 h 1517185"/>
              <a:gd name="connsiteX63" fmla="*/ 1464986 w 1612768"/>
              <a:gd name="connsiteY63" fmla="*/ 1006764 h 1517185"/>
              <a:gd name="connsiteX64" fmla="*/ 1455750 w 1612768"/>
              <a:gd name="connsiteY64" fmla="*/ 1034473 h 1517185"/>
              <a:gd name="connsiteX65" fmla="*/ 1446514 w 1612768"/>
              <a:gd name="connsiteY65" fmla="*/ 1117600 h 1517185"/>
              <a:gd name="connsiteX66" fmla="*/ 1437277 w 1612768"/>
              <a:gd name="connsiteY66" fmla="*/ 1145309 h 1517185"/>
              <a:gd name="connsiteX67" fmla="*/ 1428041 w 1612768"/>
              <a:gd name="connsiteY67" fmla="*/ 1182255 h 1517185"/>
              <a:gd name="connsiteX68" fmla="*/ 1381859 w 1612768"/>
              <a:gd name="connsiteY68" fmla="*/ 1311564 h 1517185"/>
              <a:gd name="connsiteX69" fmla="*/ 1354150 w 1612768"/>
              <a:gd name="connsiteY69" fmla="*/ 1320800 h 1517185"/>
              <a:gd name="connsiteX70" fmla="*/ 1335677 w 1612768"/>
              <a:gd name="connsiteY70" fmla="*/ 1348509 h 1517185"/>
              <a:gd name="connsiteX71" fmla="*/ 1252550 w 1612768"/>
              <a:gd name="connsiteY71" fmla="*/ 1385455 h 1517185"/>
              <a:gd name="connsiteX72" fmla="*/ 1224841 w 1612768"/>
              <a:gd name="connsiteY72" fmla="*/ 1394691 h 1517185"/>
              <a:gd name="connsiteX73" fmla="*/ 956986 w 1612768"/>
              <a:gd name="connsiteY73" fmla="*/ 1385455 h 1517185"/>
              <a:gd name="connsiteX74" fmla="*/ 929277 w 1612768"/>
              <a:gd name="connsiteY74" fmla="*/ 1366982 h 1517185"/>
              <a:gd name="connsiteX75" fmla="*/ 827677 w 1612768"/>
              <a:gd name="connsiteY75" fmla="*/ 1376218 h 1517185"/>
              <a:gd name="connsiteX76" fmla="*/ 799968 w 1612768"/>
              <a:gd name="connsiteY76" fmla="*/ 1403927 h 1517185"/>
              <a:gd name="connsiteX77" fmla="*/ 772259 w 1612768"/>
              <a:gd name="connsiteY77" fmla="*/ 1440873 h 1517185"/>
              <a:gd name="connsiteX78" fmla="*/ 744550 w 1612768"/>
              <a:gd name="connsiteY78" fmla="*/ 1450109 h 1517185"/>
              <a:gd name="connsiteX79" fmla="*/ 716841 w 1612768"/>
              <a:gd name="connsiteY79" fmla="*/ 1468582 h 1517185"/>
              <a:gd name="connsiteX80" fmla="*/ 633714 w 1612768"/>
              <a:gd name="connsiteY80" fmla="*/ 1487055 h 1517185"/>
              <a:gd name="connsiteX81" fmla="*/ 606004 w 1612768"/>
              <a:gd name="connsiteY81" fmla="*/ 1505527 h 1517185"/>
              <a:gd name="connsiteX82" fmla="*/ 485932 w 1612768"/>
              <a:gd name="connsiteY82" fmla="*/ 1505527 h 1517185"/>
              <a:gd name="connsiteX83" fmla="*/ 476695 w 1612768"/>
              <a:gd name="connsiteY83" fmla="*/ 1450109 h 1517185"/>
              <a:gd name="connsiteX84" fmla="*/ 467459 w 1612768"/>
              <a:gd name="connsiteY84" fmla="*/ 1413164 h 1517185"/>
              <a:gd name="connsiteX85" fmla="*/ 430514 w 1612768"/>
              <a:gd name="connsiteY85" fmla="*/ 1403927 h 1517185"/>
              <a:gd name="connsiteX86" fmla="*/ 338150 w 1612768"/>
              <a:gd name="connsiteY86" fmla="*/ 1339273 h 1517185"/>
              <a:gd name="connsiteX87" fmla="*/ 255023 w 1612768"/>
              <a:gd name="connsiteY87" fmla="*/ 1274618 h 1517185"/>
              <a:gd name="connsiteX88" fmla="*/ 227314 w 1612768"/>
              <a:gd name="connsiteY88" fmla="*/ 1265382 h 1517185"/>
              <a:gd name="connsiteX89" fmla="*/ 218077 w 1612768"/>
              <a:gd name="connsiteY89" fmla="*/ 1237673 h 1517185"/>
              <a:gd name="connsiteX90" fmla="*/ 61059 w 1612768"/>
              <a:gd name="connsiteY90" fmla="*/ 1209964 h 1517185"/>
              <a:gd name="connsiteX91" fmla="*/ 70295 w 1612768"/>
              <a:gd name="connsiteY91" fmla="*/ 1126836 h 1517185"/>
              <a:gd name="connsiteX92" fmla="*/ 98004 w 1612768"/>
              <a:gd name="connsiteY92" fmla="*/ 1071418 h 1517185"/>
              <a:gd name="connsiteX93" fmla="*/ 107241 w 1612768"/>
              <a:gd name="connsiteY93" fmla="*/ 1043709 h 1517185"/>
              <a:gd name="connsiteX94" fmla="*/ 98004 w 1612768"/>
              <a:gd name="connsiteY94" fmla="*/ 997527 h 1517185"/>
              <a:gd name="connsiteX95" fmla="*/ 14877 w 1612768"/>
              <a:gd name="connsiteY95" fmla="*/ 960582 h 1517185"/>
              <a:gd name="connsiteX96" fmla="*/ 24114 w 1612768"/>
              <a:gd name="connsiteY96" fmla="*/ 748145 h 1517185"/>
              <a:gd name="connsiteX97" fmla="*/ 51823 w 1612768"/>
              <a:gd name="connsiteY97" fmla="*/ 692727 h 1517185"/>
              <a:gd name="connsiteX98" fmla="*/ 79532 w 1612768"/>
              <a:gd name="connsiteY98" fmla="*/ 683491 h 1517185"/>
              <a:gd name="connsiteX99" fmla="*/ 107241 w 1612768"/>
              <a:gd name="connsiteY99" fmla="*/ 665018 h 1517185"/>
              <a:gd name="connsiteX100" fmla="*/ 144186 w 1612768"/>
              <a:gd name="connsiteY100" fmla="*/ 609600 h 1517185"/>
              <a:gd name="connsiteX101" fmla="*/ 134950 w 1612768"/>
              <a:gd name="connsiteY101" fmla="*/ 489527 h 1517185"/>
              <a:gd name="connsiteX102" fmla="*/ 116477 w 1612768"/>
              <a:gd name="connsiteY102" fmla="*/ 461818 h 1517185"/>
              <a:gd name="connsiteX103" fmla="*/ 88768 w 1612768"/>
              <a:gd name="connsiteY103" fmla="*/ 406400 h 1517185"/>
              <a:gd name="connsiteX104" fmla="*/ 98004 w 1612768"/>
              <a:gd name="connsiteY104" fmla="*/ 332509 h 1517185"/>
              <a:gd name="connsiteX105" fmla="*/ 125714 w 1612768"/>
              <a:gd name="connsiteY105" fmla="*/ 314036 h 1517185"/>
              <a:gd name="connsiteX106" fmla="*/ 144186 w 1612768"/>
              <a:gd name="connsiteY106" fmla="*/ 286327 h 1517185"/>
              <a:gd name="connsiteX107" fmla="*/ 153423 w 1612768"/>
              <a:gd name="connsiteY107" fmla="*/ 240145 h 1517185"/>
              <a:gd name="connsiteX108" fmla="*/ 171895 w 1612768"/>
              <a:gd name="connsiteY108" fmla="*/ 212436 h 1517185"/>
              <a:gd name="connsiteX109" fmla="*/ 199604 w 1612768"/>
              <a:gd name="connsiteY109" fmla="*/ 203200 h 1517185"/>
              <a:gd name="connsiteX110" fmla="*/ 264259 w 1612768"/>
              <a:gd name="connsiteY110" fmla="*/ 193964 h 1517185"/>
              <a:gd name="connsiteX111" fmla="*/ 273495 w 1612768"/>
              <a:gd name="connsiteY111" fmla="*/ 166255 h 1517185"/>
              <a:gd name="connsiteX112" fmla="*/ 402804 w 1612768"/>
              <a:gd name="connsiteY112" fmla="*/ 138545 h 1517185"/>
              <a:gd name="connsiteX113" fmla="*/ 439750 w 1612768"/>
              <a:gd name="connsiteY113" fmla="*/ 55418 h 1517185"/>
              <a:gd name="connsiteX114" fmla="*/ 476695 w 1612768"/>
              <a:gd name="connsiteY114" fmla="*/ 27709 h 1517185"/>
              <a:gd name="connsiteX115" fmla="*/ 504404 w 1612768"/>
              <a:gd name="connsiteY115" fmla="*/ 9236 h 1517185"/>
              <a:gd name="connsiteX116" fmla="*/ 559823 w 1612768"/>
              <a:gd name="connsiteY116" fmla="*/ 0 h 1517185"/>
              <a:gd name="connsiteX117" fmla="*/ 698368 w 1612768"/>
              <a:gd name="connsiteY117" fmla="*/ 9236 h 151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1612768" h="1517185">
                <a:moveTo>
                  <a:pt x="208841" y="544945"/>
                </a:moveTo>
                <a:cubicBezTo>
                  <a:pt x="193447" y="535709"/>
                  <a:pt x="178716" y="525264"/>
                  <a:pt x="162659" y="517236"/>
                </a:cubicBezTo>
                <a:cubicBezTo>
                  <a:pt x="153951" y="512882"/>
                  <a:pt x="143658" y="512354"/>
                  <a:pt x="134950" y="508000"/>
                </a:cubicBezTo>
                <a:cubicBezTo>
                  <a:pt x="125021" y="503036"/>
                  <a:pt x="117170" y="494491"/>
                  <a:pt x="107241" y="489527"/>
                </a:cubicBezTo>
                <a:cubicBezTo>
                  <a:pt x="88308" y="480060"/>
                  <a:pt x="50913" y="474568"/>
                  <a:pt x="33350" y="471055"/>
                </a:cubicBezTo>
                <a:cubicBezTo>
                  <a:pt x="15006" y="526085"/>
                  <a:pt x="-26229" y="626709"/>
                  <a:pt x="24114" y="674255"/>
                </a:cubicBezTo>
                <a:cubicBezTo>
                  <a:pt x="62231" y="710254"/>
                  <a:pt x="128793" y="680412"/>
                  <a:pt x="181132" y="683491"/>
                </a:cubicBezTo>
                <a:cubicBezTo>
                  <a:pt x="168783" y="720537"/>
                  <a:pt x="178847" y="712114"/>
                  <a:pt x="134950" y="729673"/>
                </a:cubicBezTo>
                <a:cubicBezTo>
                  <a:pt x="116871" y="736905"/>
                  <a:pt x="79532" y="748145"/>
                  <a:pt x="79532" y="748145"/>
                </a:cubicBezTo>
                <a:cubicBezTo>
                  <a:pt x="70296" y="754303"/>
                  <a:pt x="58758" y="757950"/>
                  <a:pt x="51823" y="766618"/>
                </a:cubicBezTo>
                <a:cubicBezTo>
                  <a:pt x="835" y="830352"/>
                  <a:pt x="94287" y="759859"/>
                  <a:pt x="14877" y="812800"/>
                </a:cubicBezTo>
                <a:cubicBezTo>
                  <a:pt x="17956" y="865139"/>
                  <a:pt x="18897" y="917648"/>
                  <a:pt x="24114" y="969818"/>
                </a:cubicBezTo>
                <a:cubicBezTo>
                  <a:pt x="25083" y="979506"/>
                  <a:pt x="23905" y="995166"/>
                  <a:pt x="33350" y="997527"/>
                </a:cubicBezTo>
                <a:cubicBezTo>
                  <a:pt x="78252" y="1008753"/>
                  <a:pt x="125713" y="1003685"/>
                  <a:pt x="171895" y="1006764"/>
                </a:cubicBezTo>
                <a:cubicBezTo>
                  <a:pt x="174974" y="1019079"/>
                  <a:pt x="177645" y="1031503"/>
                  <a:pt x="181132" y="1043709"/>
                </a:cubicBezTo>
                <a:cubicBezTo>
                  <a:pt x="189074" y="1071505"/>
                  <a:pt x="202368" y="1085745"/>
                  <a:pt x="181132" y="1117600"/>
                </a:cubicBezTo>
                <a:cubicBezTo>
                  <a:pt x="175732" y="1125701"/>
                  <a:pt x="162659" y="1123757"/>
                  <a:pt x="153423" y="1126836"/>
                </a:cubicBezTo>
                <a:cubicBezTo>
                  <a:pt x="144187" y="1132994"/>
                  <a:pt x="133563" y="1137460"/>
                  <a:pt x="125714" y="1145309"/>
                </a:cubicBezTo>
                <a:cubicBezTo>
                  <a:pt x="104452" y="1166571"/>
                  <a:pt x="105070" y="1181700"/>
                  <a:pt x="98004" y="1209964"/>
                </a:cubicBezTo>
                <a:cubicBezTo>
                  <a:pt x="101083" y="1234594"/>
                  <a:pt x="83949" y="1275274"/>
                  <a:pt x="107241" y="1283855"/>
                </a:cubicBezTo>
                <a:cubicBezTo>
                  <a:pt x="159322" y="1303043"/>
                  <a:pt x="219158" y="1285938"/>
                  <a:pt x="273495" y="1274618"/>
                </a:cubicBezTo>
                <a:cubicBezTo>
                  <a:pt x="295230" y="1270090"/>
                  <a:pt x="307852" y="1244694"/>
                  <a:pt x="328914" y="1237673"/>
                </a:cubicBezTo>
                <a:lnTo>
                  <a:pt x="356623" y="1228436"/>
                </a:lnTo>
                <a:cubicBezTo>
                  <a:pt x="365859" y="1231515"/>
                  <a:pt x="377448" y="1230789"/>
                  <a:pt x="384332" y="1237673"/>
                </a:cubicBezTo>
                <a:cubicBezTo>
                  <a:pt x="391216" y="1244557"/>
                  <a:pt x="392360" y="1255721"/>
                  <a:pt x="393568" y="1265382"/>
                </a:cubicBezTo>
                <a:cubicBezTo>
                  <a:pt x="398547" y="1305215"/>
                  <a:pt x="398114" y="1345587"/>
                  <a:pt x="402804" y="1385455"/>
                </a:cubicBezTo>
                <a:cubicBezTo>
                  <a:pt x="404287" y="1398062"/>
                  <a:pt x="402403" y="1414139"/>
                  <a:pt x="412041" y="1422400"/>
                </a:cubicBezTo>
                <a:cubicBezTo>
                  <a:pt x="426825" y="1435072"/>
                  <a:pt x="467459" y="1440873"/>
                  <a:pt x="467459" y="1440873"/>
                </a:cubicBezTo>
                <a:cubicBezTo>
                  <a:pt x="495168" y="1437794"/>
                  <a:pt x="524385" y="1441164"/>
                  <a:pt x="550586" y="1431636"/>
                </a:cubicBezTo>
                <a:cubicBezTo>
                  <a:pt x="566763" y="1425753"/>
                  <a:pt x="572299" y="1388211"/>
                  <a:pt x="578295" y="1376218"/>
                </a:cubicBezTo>
                <a:cubicBezTo>
                  <a:pt x="583259" y="1366289"/>
                  <a:pt x="588919" y="1356358"/>
                  <a:pt x="596768" y="1348509"/>
                </a:cubicBezTo>
                <a:cubicBezTo>
                  <a:pt x="614674" y="1330603"/>
                  <a:pt x="629648" y="1328312"/>
                  <a:pt x="652186" y="1320800"/>
                </a:cubicBezTo>
                <a:cubicBezTo>
                  <a:pt x="682974" y="1323879"/>
                  <a:pt x="715471" y="1319462"/>
                  <a:pt x="744550" y="1330036"/>
                </a:cubicBezTo>
                <a:cubicBezTo>
                  <a:pt x="753700" y="1333363"/>
                  <a:pt x="752578" y="1348084"/>
                  <a:pt x="753786" y="1357745"/>
                </a:cubicBezTo>
                <a:cubicBezTo>
                  <a:pt x="758765" y="1397578"/>
                  <a:pt x="747739" y="1440699"/>
                  <a:pt x="763023" y="1477818"/>
                </a:cubicBezTo>
                <a:cubicBezTo>
                  <a:pt x="771476" y="1498347"/>
                  <a:pt x="818441" y="1514764"/>
                  <a:pt x="818441" y="1514764"/>
                </a:cubicBezTo>
                <a:cubicBezTo>
                  <a:pt x="846150" y="1511685"/>
                  <a:pt x="883720" y="1526945"/>
                  <a:pt x="901568" y="1505527"/>
                </a:cubicBezTo>
                <a:cubicBezTo>
                  <a:pt x="923338" y="1479402"/>
                  <a:pt x="905995" y="1437592"/>
                  <a:pt x="910804" y="1403927"/>
                </a:cubicBezTo>
                <a:cubicBezTo>
                  <a:pt x="912181" y="1394289"/>
                  <a:pt x="910365" y="1377293"/>
                  <a:pt x="920041" y="1376218"/>
                </a:cubicBezTo>
                <a:cubicBezTo>
                  <a:pt x="1027183" y="1364313"/>
                  <a:pt x="1135556" y="1370061"/>
                  <a:pt x="1243314" y="1366982"/>
                </a:cubicBezTo>
                <a:cubicBezTo>
                  <a:pt x="1246393" y="1354667"/>
                  <a:pt x="1249063" y="1342242"/>
                  <a:pt x="1252550" y="1330036"/>
                </a:cubicBezTo>
                <a:cubicBezTo>
                  <a:pt x="1255225" y="1320675"/>
                  <a:pt x="1259674" y="1311831"/>
                  <a:pt x="1261786" y="1302327"/>
                </a:cubicBezTo>
                <a:cubicBezTo>
                  <a:pt x="1265849" y="1284045"/>
                  <a:pt x="1261731" y="1263169"/>
                  <a:pt x="1271023" y="1246909"/>
                </a:cubicBezTo>
                <a:cubicBezTo>
                  <a:pt x="1275853" y="1238456"/>
                  <a:pt x="1289496" y="1240752"/>
                  <a:pt x="1298732" y="1237673"/>
                </a:cubicBezTo>
                <a:cubicBezTo>
                  <a:pt x="1307968" y="1231515"/>
                  <a:pt x="1316512" y="1224164"/>
                  <a:pt x="1326441" y="1219200"/>
                </a:cubicBezTo>
                <a:cubicBezTo>
                  <a:pt x="1335149" y="1214846"/>
                  <a:pt x="1348068" y="1217567"/>
                  <a:pt x="1354150" y="1209964"/>
                </a:cubicBezTo>
                <a:cubicBezTo>
                  <a:pt x="1362080" y="1200051"/>
                  <a:pt x="1350889" y="1175250"/>
                  <a:pt x="1363386" y="1173018"/>
                </a:cubicBezTo>
                <a:cubicBezTo>
                  <a:pt x="1445275" y="1158395"/>
                  <a:pt x="1529641" y="1166861"/>
                  <a:pt x="1612768" y="1163782"/>
                </a:cubicBezTo>
                <a:cubicBezTo>
                  <a:pt x="1609689" y="1120679"/>
                  <a:pt x="1608581" y="1077390"/>
                  <a:pt x="1603532" y="1034473"/>
                </a:cubicBezTo>
                <a:cubicBezTo>
                  <a:pt x="1602394" y="1024804"/>
                  <a:pt x="1603531" y="1009843"/>
                  <a:pt x="1594295" y="1006764"/>
                </a:cubicBezTo>
                <a:cubicBezTo>
                  <a:pt x="1562034" y="996010"/>
                  <a:pt x="1526562" y="1000606"/>
                  <a:pt x="1492695" y="997527"/>
                </a:cubicBezTo>
                <a:cubicBezTo>
                  <a:pt x="1489616" y="988291"/>
                  <a:pt x="1488187" y="978329"/>
                  <a:pt x="1483459" y="969818"/>
                </a:cubicBezTo>
                <a:cubicBezTo>
                  <a:pt x="1430524" y="874535"/>
                  <a:pt x="1458179" y="949392"/>
                  <a:pt x="1437277" y="886691"/>
                </a:cubicBezTo>
                <a:cubicBezTo>
                  <a:pt x="1440356" y="837430"/>
                  <a:pt x="1435575" y="787038"/>
                  <a:pt x="1446514" y="738909"/>
                </a:cubicBezTo>
                <a:cubicBezTo>
                  <a:pt x="1451434" y="717260"/>
                  <a:pt x="1483459" y="683491"/>
                  <a:pt x="1483459" y="683491"/>
                </a:cubicBezTo>
                <a:cubicBezTo>
                  <a:pt x="1492082" y="657621"/>
                  <a:pt x="1506866" y="627673"/>
                  <a:pt x="1483459" y="600364"/>
                </a:cubicBezTo>
                <a:cubicBezTo>
                  <a:pt x="1473242" y="588444"/>
                  <a:pt x="1452671" y="594206"/>
                  <a:pt x="1437277" y="591127"/>
                </a:cubicBezTo>
                <a:cubicBezTo>
                  <a:pt x="1420064" y="602602"/>
                  <a:pt x="1351889" y="636018"/>
                  <a:pt x="1418804" y="674255"/>
                </a:cubicBezTo>
                <a:cubicBezTo>
                  <a:pt x="1453657" y="694171"/>
                  <a:pt x="1498853" y="680412"/>
                  <a:pt x="1538877" y="683491"/>
                </a:cubicBezTo>
                <a:cubicBezTo>
                  <a:pt x="1573925" y="788634"/>
                  <a:pt x="1564237" y="737053"/>
                  <a:pt x="1548114" y="914400"/>
                </a:cubicBezTo>
                <a:cubicBezTo>
                  <a:pt x="1547233" y="924096"/>
                  <a:pt x="1544959" y="934506"/>
                  <a:pt x="1538877" y="942109"/>
                </a:cubicBezTo>
                <a:cubicBezTo>
                  <a:pt x="1531942" y="950777"/>
                  <a:pt x="1520404" y="954424"/>
                  <a:pt x="1511168" y="960582"/>
                </a:cubicBezTo>
                <a:cubicBezTo>
                  <a:pt x="1505010" y="969818"/>
                  <a:pt x="1500544" y="980442"/>
                  <a:pt x="1492695" y="988291"/>
                </a:cubicBezTo>
                <a:cubicBezTo>
                  <a:pt x="1484846" y="996140"/>
                  <a:pt x="1471921" y="998096"/>
                  <a:pt x="1464986" y="1006764"/>
                </a:cubicBezTo>
                <a:cubicBezTo>
                  <a:pt x="1458904" y="1014367"/>
                  <a:pt x="1458829" y="1025237"/>
                  <a:pt x="1455750" y="1034473"/>
                </a:cubicBezTo>
                <a:cubicBezTo>
                  <a:pt x="1452671" y="1062182"/>
                  <a:pt x="1451097" y="1090100"/>
                  <a:pt x="1446514" y="1117600"/>
                </a:cubicBezTo>
                <a:cubicBezTo>
                  <a:pt x="1444913" y="1127204"/>
                  <a:pt x="1439952" y="1135948"/>
                  <a:pt x="1437277" y="1145309"/>
                </a:cubicBezTo>
                <a:cubicBezTo>
                  <a:pt x="1433790" y="1157515"/>
                  <a:pt x="1431120" y="1169940"/>
                  <a:pt x="1428041" y="1182255"/>
                </a:cubicBezTo>
                <a:cubicBezTo>
                  <a:pt x="1418826" y="1292827"/>
                  <a:pt x="1451530" y="1281705"/>
                  <a:pt x="1381859" y="1311564"/>
                </a:cubicBezTo>
                <a:cubicBezTo>
                  <a:pt x="1372910" y="1315399"/>
                  <a:pt x="1363386" y="1317721"/>
                  <a:pt x="1354150" y="1320800"/>
                </a:cubicBezTo>
                <a:cubicBezTo>
                  <a:pt x="1347992" y="1330036"/>
                  <a:pt x="1343526" y="1340660"/>
                  <a:pt x="1335677" y="1348509"/>
                </a:cubicBezTo>
                <a:cubicBezTo>
                  <a:pt x="1313721" y="1370465"/>
                  <a:pt x="1279988" y="1376309"/>
                  <a:pt x="1252550" y="1385455"/>
                </a:cubicBezTo>
                <a:lnTo>
                  <a:pt x="1224841" y="1394691"/>
                </a:lnTo>
                <a:cubicBezTo>
                  <a:pt x="1135556" y="1391612"/>
                  <a:pt x="1045934" y="1393794"/>
                  <a:pt x="956986" y="1385455"/>
                </a:cubicBezTo>
                <a:cubicBezTo>
                  <a:pt x="945934" y="1384419"/>
                  <a:pt x="940350" y="1367773"/>
                  <a:pt x="929277" y="1366982"/>
                </a:cubicBezTo>
                <a:cubicBezTo>
                  <a:pt x="895357" y="1364559"/>
                  <a:pt x="861544" y="1373139"/>
                  <a:pt x="827677" y="1376218"/>
                </a:cubicBezTo>
                <a:cubicBezTo>
                  <a:pt x="818441" y="1385454"/>
                  <a:pt x="808469" y="1394009"/>
                  <a:pt x="799968" y="1403927"/>
                </a:cubicBezTo>
                <a:cubicBezTo>
                  <a:pt x="789950" y="1415615"/>
                  <a:pt x="784085" y="1431018"/>
                  <a:pt x="772259" y="1440873"/>
                </a:cubicBezTo>
                <a:cubicBezTo>
                  <a:pt x="764780" y="1447106"/>
                  <a:pt x="753786" y="1447030"/>
                  <a:pt x="744550" y="1450109"/>
                </a:cubicBezTo>
                <a:cubicBezTo>
                  <a:pt x="735314" y="1456267"/>
                  <a:pt x="726770" y="1463618"/>
                  <a:pt x="716841" y="1468582"/>
                </a:cubicBezTo>
                <a:cubicBezTo>
                  <a:pt x="694106" y="1479950"/>
                  <a:pt x="654993" y="1483508"/>
                  <a:pt x="633714" y="1487055"/>
                </a:cubicBezTo>
                <a:cubicBezTo>
                  <a:pt x="624477" y="1493212"/>
                  <a:pt x="616637" y="1502337"/>
                  <a:pt x="606004" y="1505527"/>
                </a:cubicBezTo>
                <a:cubicBezTo>
                  <a:pt x="550822" y="1522082"/>
                  <a:pt x="538728" y="1514327"/>
                  <a:pt x="485932" y="1505527"/>
                </a:cubicBezTo>
                <a:cubicBezTo>
                  <a:pt x="482853" y="1487054"/>
                  <a:pt x="480368" y="1468473"/>
                  <a:pt x="476695" y="1450109"/>
                </a:cubicBezTo>
                <a:cubicBezTo>
                  <a:pt x="474205" y="1437662"/>
                  <a:pt x="476435" y="1422140"/>
                  <a:pt x="467459" y="1413164"/>
                </a:cubicBezTo>
                <a:cubicBezTo>
                  <a:pt x="458483" y="1404188"/>
                  <a:pt x="442829" y="1407006"/>
                  <a:pt x="430514" y="1403927"/>
                </a:cubicBezTo>
                <a:cubicBezTo>
                  <a:pt x="404191" y="1324961"/>
                  <a:pt x="431363" y="1350924"/>
                  <a:pt x="338150" y="1339273"/>
                </a:cubicBezTo>
                <a:cubicBezTo>
                  <a:pt x="288653" y="1265028"/>
                  <a:pt x="325692" y="1292286"/>
                  <a:pt x="255023" y="1274618"/>
                </a:cubicBezTo>
                <a:cubicBezTo>
                  <a:pt x="245578" y="1272257"/>
                  <a:pt x="236550" y="1268461"/>
                  <a:pt x="227314" y="1265382"/>
                </a:cubicBezTo>
                <a:cubicBezTo>
                  <a:pt x="224235" y="1256146"/>
                  <a:pt x="224159" y="1245276"/>
                  <a:pt x="218077" y="1237673"/>
                </a:cubicBezTo>
                <a:cubicBezTo>
                  <a:pt x="185922" y="1197480"/>
                  <a:pt x="78781" y="1211230"/>
                  <a:pt x="61059" y="1209964"/>
                </a:cubicBezTo>
                <a:cubicBezTo>
                  <a:pt x="64138" y="1182255"/>
                  <a:pt x="65712" y="1154336"/>
                  <a:pt x="70295" y="1126836"/>
                </a:cubicBezTo>
                <a:cubicBezTo>
                  <a:pt x="76098" y="1092017"/>
                  <a:pt x="82049" y="1103328"/>
                  <a:pt x="98004" y="1071418"/>
                </a:cubicBezTo>
                <a:cubicBezTo>
                  <a:pt x="102358" y="1062710"/>
                  <a:pt x="104162" y="1052945"/>
                  <a:pt x="107241" y="1043709"/>
                </a:cubicBezTo>
                <a:cubicBezTo>
                  <a:pt x="104162" y="1028315"/>
                  <a:pt x="111066" y="1006235"/>
                  <a:pt x="98004" y="997527"/>
                </a:cubicBezTo>
                <a:cubicBezTo>
                  <a:pt x="-4944" y="928895"/>
                  <a:pt x="39572" y="1034663"/>
                  <a:pt x="14877" y="960582"/>
                </a:cubicBezTo>
                <a:cubicBezTo>
                  <a:pt x="17956" y="889770"/>
                  <a:pt x="18678" y="818815"/>
                  <a:pt x="24114" y="748145"/>
                </a:cubicBezTo>
                <a:cubicBezTo>
                  <a:pt x="25211" y="733880"/>
                  <a:pt x="41231" y="701200"/>
                  <a:pt x="51823" y="692727"/>
                </a:cubicBezTo>
                <a:cubicBezTo>
                  <a:pt x="59426" y="686645"/>
                  <a:pt x="70296" y="686570"/>
                  <a:pt x="79532" y="683491"/>
                </a:cubicBezTo>
                <a:cubicBezTo>
                  <a:pt x="88768" y="677333"/>
                  <a:pt x="99931" y="673372"/>
                  <a:pt x="107241" y="665018"/>
                </a:cubicBezTo>
                <a:cubicBezTo>
                  <a:pt x="121861" y="648310"/>
                  <a:pt x="144186" y="609600"/>
                  <a:pt x="144186" y="609600"/>
                </a:cubicBezTo>
                <a:cubicBezTo>
                  <a:pt x="141107" y="569576"/>
                  <a:pt x="142348" y="528982"/>
                  <a:pt x="134950" y="489527"/>
                </a:cubicBezTo>
                <a:cubicBezTo>
                  <a:pt x="132904" y="478616"/>
                  <a:pt x="121441" y="471747"/>
                  <a:pt x="116477" y="461818"/>
                </a:cubicBezTo>
                <a:cubicBezTo>
                  <a:pt x="78237" y="385338"/>
                  <a:pt x="141709" y="485811"/>
                  <a:pt x="88768" y="406400"/>
                </a:cubicBezTo>
                <a:cubicBezTo>
                  <a:pt x="91847" y="381770"/>
                  <a:pt x="88785" y="355556"/>
                  <a:pt x="98004" y="332509"/>
                </a:cubicBezTo>
                <a:cubicBezTo>
                  <a:pt x="102127" y="322202"/>
                  <a:pt x="117864" y="321886"/>
                  <a:pt x="125714" y="314036"/>
                </a:cubicBezTo>
                <a:cubicBezTo>
                  <a:pt x="133563" y="306187"/>
                  <a:pt x="138029" y="295563"/>
                  <a:pt x="144186" y="286327"/>
                </a:cubicBezTo>
                <a:cubicBezTo>
                  <a:pt x="147265" y="270933"/>
                  <a:pt x="147911" y="254844"/>
                  <a:pt x="153423" y="240145"/>
                </a:cubicBezTo>
                <a:cubicBezTo>
                  <a:pt x="157321" y="229751"/>
                  <a:pt x="163227" y="219370"/>
                  <a:pt x="171895" y="212436"/>
                </a:cubicBezTo>
                <a:cubicBezTo>
                  <a:pt x="179497" y="206354"/>
                  <a:pt x="190057" y="205109"/>
                  <a:pt x="199604" y="203200"/>
                </a:cubicBezTo>
                <a:cubicBezTo>
                  <a:pt x="220952" y="198931"/>
                  <a:pt x="242707" y="197043"/>
                  <a:pt x="264259" y="193964"/>
                </a:cubicBezTo>
                <a:cubicBezTo>
                  <a:pt x="267338" y="184728"/>
                  <a:pt x="267413" y="173858"/>
                  <a:pt x="273495" y="166255"/>
                </a:cubicBezTo>
                <a:cubicBezTo>
                  <a:pt x="301314" y="131481"/>
                  <a:pt x="376492" y="140937"/>
                  <a:pt x="402804" y="138545"/>
                </a:cubicBezTo>
                <a:cubicBezTo>
                  <a:pt x="411950" y="111107"/>
                  <a:pt x="417794" y="77374"/>
                  <a:pt x="439750" y="55418"/>
                </a:cubicBezTo>
                <a:cubicBezTo>
                  <a:pt x="450635" y="44533"/>
                  <a:pt x="464169" y="36657"/>
                  <a:pt x="476695" y="27709"/>
                </a:cubicBezTo>
                <a:cubicBezTo>
                  <a:pt x="485728" y="21257"/>
                  <a:pt x="493873" y="12746"/>
                  <a:pt x="504404" y="9236"/>
                </a:cubicBezTo>
                <a:cubicBezTo>
                  <a:pt x="522171" y="3314"/>
                  <a:pt x="541350" y="3079"/>
                  <a:pt x="559823" y="0"/>
                </a:cubicBezTo>
                <a:cubicBezTo>
                  <a:pt x="686035" y="9708"/>
                  <a:pt x="639753" y="9236"/>
                  <a:pt x="698368" y="9236"/>
                </a:cubicBezTo>
              </a:path>
            </a:pathLst>
          </a:cu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332" name="Bue 99331"/>
          <p:cNvSpPr/>
          <p:nvPr/>
        </p:nvSpPr>
        <p:spPr bwMode="auto">
          <a:xfrm>
            <a:off x="4146166" y="1079446"/>
            <a:ext cx="1591581" cy="261322"/>
          </a:xfrm>
          <a:prstGeom prst="arc">
            <a:avLst>
              <a:gd name="adj1" fmla="val 11055362"/>
              <a:gd name="adj2" fmla="val 20840236"/>
            </a:avLst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2" name="Bue 371"/>
          <p:cNvSpPr/>
          <p:nvPr/>
        </p:nvSpPr>
        <p:spPr bwMode="auto">
          <a:xfrm rot="14304093">
            <a:off x="7494423" y="1985945"/>
            <a:ext cx="2413664" cy="261322"/>
          </a:xfrm>
          <a:prstGeom prst="arc">
            <a:avLst>
              <a:gd name="adj1" fmla="val 10944169"/>
              <a:gd name="adj2" fmla="val 20840236"/>
            </a:avLst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3" name="Kombinationstegning 372"/>
          <p:cNvSpPr/>
          <p:nvPr/>
        </p:nvSpPr>
        <p:spPr bwMode="auto">
          <a:xfrm>
            <a:off x="7328056" y="711201"/>
            <a:ext cx="1612768" cy="1517185"/>
          </a:xfrm>
          <a:custGeom>
            <a:avLst/>
            <a:gdLst>
              <a:gd name="connsiteX0" fmla="*/ 208841 w 1612768"/>
              <a:gd name="connsiteY0" fmla="*/ 544945 h 1517185"/>
              <a:gd name="connsiteX1" fmla="*/ 162659 w 1612768"/>
              <a:gd name="connsiteY1" fmla="*/ 517236 h 1517185"/>
              <a:gd name="connsiteX2" fmla="*/ 134950 w 1612768"/>
              <a:gd name="connsiteY2" fmla="*/ 508000 h 1517185"/>
              <a:gd name="connsiteX3" fmla="*/ 107241 w 1612768"/>
              <a:gd name="connsiteY3" fmla="*/ 489527 h 1517185"/>
              <a:gd name="connsiteX4" fmla="*/ 33350 w 1612768"/>
              <a:gd name="connsiteY4" fmla="*/ 471055 h 1517185"/>
              <a:gd name="connsiteX5" fmla="*/ 24114 w 1612768"/>
              <a:gd name="connsiteY5" fmla="*/ 674255 h 1517185"/>
              <a:gd name="connsiteX6" fmla="*/ 181132 w 1612768"/>
              <a:gd name="connsiteY6" fmla="*/ 683491 h 1517185"/>
              <a:gd name="connsiteX7" fmla="*/ 134950 w 1612768"/>
              <a:gd name="connsiteY7" fmla="*/ 729673 h 1517185"/>
              <a:gd name="connsiteX8" fmla="*/ 79532 w 1612768"/>
              <a:gd name="connsiteY8" fmla="*/ 748145 h 1517185"/>
              <a:gd name="connsiteX9" fmla="*/ 51823 w 1612768"/>
              <a:gd name="connsiteY9" fmla="*/ 766618 h 1517185"/>
              <a:gd name="connsiteX10" fmla="*/ 14877 w 1612768"/>
              <a:gd name="connsiteY10" fmla="*/ 812800 h 1517185"/>
              <a:gd name="connsiteX11" fmla="*/ 24114 w 1612768"/>
              <a:gd name="connsiteY11" fmla="*/ 969818 h 1517185"/>
              <a:gd name="connsiteX12" fmla="*/ 33350 w 1612768"/>
              <a:gd name="connsiteY12" fmla="*/ 997527 h 1517185"/>
              <a:gd name="connsiteX13" fmla="*/ 171895 w 1612768"/>
              <a:gd name="connsiteY13" fmla="*/ 1006764 h 1517185"/>
              <a:gd name="connsiteX14" fmla="*/ 181132 w 1612768"/>
              <a:gd name="connsiteY14" fmla="*/ 1043709 h 1517185"/>
              <a:gd name="connsiteX15" fmla="*/ 181132 w 1612768"/>
              <a:gd name="connsiteY15" fmla="*/ 1117600 h 1517185"/>
              <a:gd name="connsiteX16" fmla="*/ 153423 w 1612768"/>
              <a:gd name="connsiteY16" fmla="*/ 1126836 h 1517185"/>
              <a:gd name="connsiteX17" fmla="*/ 125714 w 1612768"/>
              <a:gd name="connsiteY17" fmla="*/ 1145309 h 1517185"/>
              <a:gd name="connsiteX18" fmla="*/ 98004 w 1612768"/>
              <a:gd name="connsiteY18" fmla="*/ 1209964 h 1517185"/>
              <a:gd name="connsiteX19" fmla="*/ 107241 w 1612768"/>
              <a:gd name="connsiteY19" fmla="*/ 1283855 h 1517185"/>
              <a:gd name="connsiteX20" fmla="*/ 273495 w 1612768"/>
              <a:gd name="connsiteY20" fmla="*/ 1274618 h 1517185"/>
              <a:gd name="connsiteX21" fmla="*/ 328914 w 1612768"/>
              <a:gd name="connsiteY21" fmla="*/ 1237673 h 1517185"/>
              <a:gd name="connsiteX22" fmla="*/ 356623 w 1612768"/>
              <a:gd name="connsiteY22" fmla="*/ 1228436 h 1517185"/>
              <a:gd name="connsiteX23" fmla="*/ 384332 w 1612768"/>
              <a:gd name="connsiteY23" fmla="*/ 1237673 h 1517185"/>
              <a:gd name="connsiteX24" fmla="*/ 393568 w 1612768"/>
              <a:gd name="connsiteY24" fmla="*/ 1265382 h 1517185"/>
              <a:gd name="connsiteX25" fmla="*/ 402804 w 1612768"/>
              <a:gd name="connsiteY25" fmla="*/ 1385455 h 1517185"/>
              <a:gd name="connsiteX26" fmla="*/ 412041 w 1612768"/>
              <a:gd name="connsiteY26" fmla="*/ 1422400 h 1517185"/>
              <a:gd name="connsiteX27" fmla="*/ 467459 w 1612768"/>
              <a:gd name="connsiteY27" fmla="*/ 1440873 h 1517185"/>
              <a:gd name="connsiteX28" fmla="*/ 550586 w 1612768"/>
              <a:gd name="connsiteY28" fmla="*/ 1431636 h 1517185"/>
              <a:gd name="connsiteX29" fmla="*/ 578295 w 1612768"/>
              <a:gd name="connsiteY29" fmla="*/ 1376218 h 1517185"/>
              <a:gd name="connsiteX30" fmla="*/ 596768 w 1612768"/>
              <a:gd name="connsiteY30" fmla="*/ 1348509 h 1517185"/>
              <a:gd name="connsiteX31" fmla="*/ 652186 w 1612768"/>
              <a:gd name="connsiteY31" fmla="*/ 1320800 h 1517185"/>
              <a:gd name="connsiteX32" fmla="*/ 744550 w 1612768"/>
              <a:gd name="connsiteY32" fmla="*/ 1330036 h 1517185"/>
              <a:gd name="connsiteX33" fmla="*/ 753786 w 1612768"/>
              <a:gd name="connsiteY33" fmla="*/ 1357745 h 1517185"/>
              <a:gd name="connsiteX34" fmla="*/ 763023 w 1612768"/>
              <a:gd name="connsiteY34" fmla="*/ 1477818 h 1517185"/>
              <a:gd name="connsiteX35" fmla="*/ 818441 w 1612768"/>
              <a:gd name="connsiteY35" fmla="*/ 1514764 h 1517185"/>
              <a:gd name="connsiteX36" fmla="*/ 901568 w 1612768"/>
              <a:gd name="connsiteY36" fmla="*/ 1505527 h 1517185"/>
              <a:gd name="connsiteX37" fmla="*/ 910804 w 1612768"/>
              <a:gd name="connsiteY37" fmla="*/ 1403927 h 1517185"/>
              <a:gd name="connsiteX38" fmla="*/ 920041 w 1612768"/>
              <a:gd name="connsiteY38" fmla="*/ 1376218 h 1517185"/>
              <a:gd name="connsiteX39" fmla="*/ 1243314 w 1612768"/>
              <a:gd name="connsiteY39" fmla="*/ 1366982 h 1517185"/>
              <a:gd name="connsiteX40" fmla="*/ 1252550 w 1612768"/>
              <a:gd name="connsiteY40" fmla="*/ 1330036 h 1517185"/>
              <a:gd name="connsiteX41" fmla="*/ 1261786 w 1612768"/>
              <a:gd name="connsiteY41" fmla="*/ 1302327 h 1517185"/>
              <a:gd name="connsiteX42" fmla="*/ 1271023 w 1612768"/>
              <a:gd name="connsiteY42" fmla="*/ 1246909 h 1517185"/>
              <a:gd name="connsiteX43" fmla="*/ 1298732 w 1612768"/>
              <a:gd name="connsiteY43" fmla="*/ 1237673 h 1517185"/>
              <a:gd name="connsiteX44" fmla="*/ 1326441 w 1612768"/>
              <a:gd name="connsiteY44" fmla="*/ 1219200 h 1517185"/>
              <a:gd name="connsiteX45" fmla="*/ 1354150 w 1612768"/>
              <a:gd name="connsiteY45" fmla="*/ 1209964 h 1517185"/>
              <a:gd name="connsiteX46" fmla="*/ 1363386 w 1612768"/>
              <a:gd name="connsiteY46" fmla="*/ 1173018 h 1517185"/>
              <a:gd name="connsiteX47" fmla="*/ 1612768 w 1612768"/>
              <a:gd name="connsiteY47" fmla="*/ 1163782 h 1517185"/>
              <a:gd name="connsiteX48" fmla="*/ 1603532 w 1612768"/>
              <a:gd name="connsiteY48" fmla="*/ 1034473 h 1517185"/>
              <a:gd name="connsiteX49" fmla="*/ 1594295 w 1612768"/>
              <a:gd name="connsiteY49" fmla="*/ 1006764 h 1517185"/>
              <a:gd name="connsiteX50" fmla="*/ 1492695 w 1612768"/>
              <a:gd name="connsiteY50" fmla="*/ 997527 h 1517185"/>
              <a:gd name="connsiteX51" fmla="*/ 1483459 w 1612768"/>
              <a:gd name="connsiteY51" fmla="*/ 969818 h 1517185"/>
              <a:gd name="connsiteX52" fmla="*/ 1437277 w 1612768"/>
              <a:gd name="connsiteY52" fmla="*/ 886691 h 1517185"/>
              <a:gd name="connsiteX53" fmla="*/ 1446514 w 1612768"/>
              <a:gd name="connsiteY53" fmla="*/ 738909 h 1517185"/>
              <a:gd name="connsiteX54" fmla="*/ 1483459 w 1612768"/>
              <a:gd name="connsiteY54" fmla="*/ 683491 h 1517185"/>
              <a:gd name="connsiteX55" fmla="*/ 1483459 w 1612768"/>
              <a:gd name="connsiteY55" fmla="*/ 600364 h 1517185"/>
              <a:gd name="connsiteX56" fmla="*/ 1437277 w 1612768"/>
              <a:gd name="connsiteY56" fmla="*/ 591127 h 1517185"/>
              <a:gd name="connsiteX57" fmla="*/ 1418804 w 1612768"/>
              <a:gd name="connsiteY57" fmla="*/ 674255 h 1517185"/>
              <a:gd name="connsiteX58" fmla="*/ 1538877 w 1612768"/>
              <a:gd name="connsiteY58" fmla="*/ 683491 h 1517185"/>
              <a:gd name="connsiteX59" fmla="*/ 1548114 w 1612768"/>
              <a:gd name="connsiteY59" fmla="*/ 914400 h 1517185"/>
              <a:gd name="connsiteX60" fmla="*/ 1538877 w 1612768"/>
              <a:gd name="connsiteY60" fmla="*/ 942109 h 1517185"/>
              <a:gd name="connsiteX61" fmla="*/ 1511168 w 1612768"/>
              <a:gd name="connsiteY61" fmla="*/ 960582 h 1517185"/>
              <a:gd name="connsiteX62" fmla="*/ 1492695 w 1612768"/>
              <a:gd name="connsiteY62" fmla="*/ 988291 h 1517185"/>
              <a:gd name="connsiteX63" fmla="*/ 1464986 w 1612768"/>
              <a:gd name="connsiteY63" fmla="*/ 1006764 h 1517185"/>
              <a:gd name="connsiteX64" fmla="*/ 1455750 w 1612768"/>
              <a:gd name="connsiteY64" fmla="*/ 1034473 h 1517185"/>
              <a:gd name="connsiteX65" fmla="*/ 1446514 w 1612768"/>
              <a:gd name="connsiteY65" fmla="*/ 1117600 h 1517185"/>
              <a:gd name="connsiteX66" fmla="*/ 1437277 w 1612768"/>
              <a:gd name="connsiteY66" fmla="*/ 1145309 h 1517185"/>
              <a:gd name="connsiteX67" fmla="*/ 1428041 w 1612768"/>
              <a:gd name="connsiteY67" fmla="*/ 1182255 h 1517185"/>
              <a:gd name="connsiteX68" fmla="*/ 1381859 w 1612768"/>
              <a:gd name="connsiteY68" fmla="*/ 1311564 h 1517185"/>
              <a:gd name="connsiteX69" fmla="*/ 1354150 w 1612768"/>
              <a:gd name="connsiteY69" fmla="*/ 1320800 h 1517185"/>
              <a:gd name="connsiteX70" fmla="*/ 1335677 w 1612768"/>
              <a:gd name="connsiteY70" fmla="*/ 1348509 h 1517185"/>
              <a:gd name="connsiteX71" fmla="*/ 1252550 w 1612768"/>
              <a:gd name="connsiteY71" fmla="*/ 1385455 h 1517185"/>
              <a:gd name="connsiteX72" fmla="*/ 1224841 w 1612768"/>
              <a:gd name="connsiteY72" fmla="*/ 1394691 h 1517185"/>
              <a:gd name="connsiteX73" fmla="*/ 956986 w 1612768"/>
              <a:gd name="connsiteY73" fmla="*/ 1385455 h 1517185"/>
              <a:gd name="connsiteX74" fmla="*/ 929277 w 1612768"/>
              <a:gd name="connsiteY74" fmla="*/ 1366982 h 1517185"/>
              <a:gd name="connsiteX75" fmla="*/ 827677 w 1612768"/>
              <a:gd name="connsiteY75" fmla="*/ 1376218 h 1517185"/>
              <a:gd name="connsiteX76" fmla="*/ 799968 w 1612768"/>
              <a:gd name="connsiteY76" fmla="*/ 1403927 h 1517185"/>
              <a:gd name="connsiteX77" fmla="*/ 772259 w 1612768"/>
              <a:gd name="connsiteY77" fmla="*/ 1440873 h 1517185"/>
              <a:gd name="connsiteX78" fmla="*/ 744550 w 1612768"/>
              <a:gd name="connsiteY78" fmla="*/ 1450109 h 1517185"/>
              <a:gd name="connsiteX79" fmla="*/ 716841 w 1612768"/>
              <a:gd name="connsiteY79" fmla="*/ 1468582 h 1517185"/>
              <a:gd name="connsiteX80" fmla="*/ 633714 w 1612768"/>
              <a:gd name="connsiteY80" fmla="*/ 1487055 h 1517185"/>
              <a:gd name="connsiteX81" fmla="*/ 606004 w 1612768"/>
              <a:gd name="connsiteY81" fmla="*/ 1505527 h 1517185"/>
              <a:gd name="connsiteX82" fmla="*/ 485932 w 1612768"/>
              <a:gd name="connsiteY82" fmla="*/ 1505527 h 1517185"/>
              <a:gd name="connsiteX83" fmla="*/ 476695 w 1612768"/>
              <a:gd name="connsiteY83" fmla="*/ 1450109 h 1517185"/>
              <a:gd name="connsiteX84" fmla="*/ 467459 w 1612768"/>
              <a:gd name="connsiteY84" fmla="*/ 1413164 h 1517185"/>
              <a:gd name="connsiteX85" fmla="*/ 430514 w 1612768"/>
              <a:gd name="connsiteY85" fmla="*/ 1403927 h 1517185"/>
              <a:gd name="connsiteX86" fmla="*/ 338150 w 1612768"/>
              <a:gd name="connsiteY86" fmla="*/ 1339273 h 1517185"/>
              <a:gd name="connsiteX87" fmla="*/ 255023 w 1612768"/>
              <a:gd name="connsiteY87" fmla="*/ 1274618 h 1517185"/>
              <a:gd name="connsiteX88" fmla="*/ 227314 w 1612768"/>
              <a:gd name="connsiteY88" fmla="*/ 1265382 h 1517185"/>
              <a:gd name="connsiteX89" fmla="*/ 218077 w 1612768"/>
              <a:gd name="connsiteY89" fmla="*/ 1237673 h 1517185"/>
              <a:gd name="connsiteX90" fmla="*/ 61059 w 1612768"/>
              <a:gd name="connsiteY90" fmla="*/ 1209964 h 1517185"/>
              <a:gd name="connsiteX91" fmla="*/ 70295 w 1612768"/>
              <a:gd name="connsiteY91" fmla="*/ 1126836 h 1517185"/>
              <a:gd name="connsiteX92" fmla="*/ 98004 w 1612768"/>
              <a:gd name="connsiteY92" fmla="*/ 1071418 h 1517185"/>
              <a:gd name="connsiteX93" fmla="*/ 107241 w 1612768"/>
              <a:gd name="connsiteY93" fmla="*/ 1043709 h 1517185"/>
              <a:gd name="connsiteX94" fmla="*/ 98004 w 1612768"/>
              <a:gd name="connsiteY94" fmla="*/ 997527 h 1517185"/>
              <a:gd name="connsiteX95" fmla="*/ 14877 w 1612768"/>
              <a:gd name="connsiteY95" fmla="*/ 960582 h 1517185"/>
              <a:gd name="connsiteX96" fmla="*/ 24114 w 1612768"/>
              <a:gd name="connsiteY96" fmla="*/ 748145 h 1517185"/>
              <a:gd name="connsiteX97" fmla="*/ 51823 w 1612768"/>
              <a:gd name="connsiteY97" fmla="*/ 692727 h 1517185"/>
              <a:gd name="connsiteX98" fmla="*/ 79532 w 1612768"/>
              <a:gd name="connsiteY98" fmla="*/ 683491 h 1517185"/>
              <a:gd name="connsiteX99" fmla="*/ 107241 w 1612768"/>
              <a:gd name="connsiteY99" fmla="*/ 665018 h 1517185"/>
              <a:gd name="connsiteX100" fmla="*/ 144186 w 1612768"/>
              <a:gd name="connsiteY100" fmla="*/ 609600 h 1517185"/>
              <a:gd name="connsiteX101" fmla="*/ 134950 w 1612768"/>
              <a:gd name="connsiteY101" fmla="*/ 489527 h 1517185"/>
              <a:gd name="connsiteX102" fmla="*/ 116477 w 1612768"/>
              <a:gd name="connsiteY102" fmla="*/ 461818 h 1517185"/>
              <a:gd name="connsiteX103" fmla="*/ 88768 w 1612768"/>
              <a:gd name="connsiteY103" fmla="*/ 406400 h 1517185"/>
              <a:gd name="connsiteX104" fmla="*/ 98004 w 1612768"/>
              <a:gd name="connsiteY104" fmla="*/ 332509 h 1517185"/>
              <a:gd name="connsiteX105" fmla="*/ 125714 w 1612768"/>
              <a:gd name="connsiteY105" fmla="*/ 314036 h 1517185"/>
              <a:gd name="connsiteX106" fmla="*/ 144186 w 1612768"/>
              <a:gd name="connsiteY106" fmla="*/ 286327 h 1517185"/>
              <a:gd name="connsiteX107" fmla="*/ 153423 w 1612768"/>
              <a:gd name="connsiteY107" fmla="*/ 240145 h 1517185"/>
              <a:gd name="connsiteX108" fmla="*/ 171895 w 1612768"/>
              <a:gd name="connsiteY108" fmla="*/ 212436 h 1517185"/>
              <a:gd name="connsiteX109" fmla="*/ 199604 w 1612768"/>
              <a:gd name="connsiteY109" fmla="*/ 203200 h 1517185"/>
              <a:gd name="connsiteX110" fmla="*/ 264259 w 1612768"/>
              <a:gd name="connsiteY110" fmla="*/ 193964 h 1517185"/>
              <a:gd name="connsiteX111" fmla="*/ 273495 w 1612768"/>
              <a:gd name="connsiteY111" fmla="*/ 166255 h 1517185"/>
              <a:gd name="connsiteX112" fmla="*/ 402804 w 1612768"/>
              <a:gd name="connsiteY112" fmla="*/ 138545 h 1517185"/>
              <a:gd name="connsiteX113" fmla="*/ 439750 w 1612768"/>
              <a:gd name="connsiteY113" fmla="*/ 55418 h 1517185"/>
              <a:gd name="connsiteX114" fmla="*/ 476695 w 1612768"/>
              <a:gd name="connsiteY114" fmla="*/ 27709 h 1517185"/>
              <a:gd name="connsiteX115" fmla="*/ 504404 w 1612768"/>
              <a:gd name="connsiteY115" fmla="*/ 9236 h 1517185"/>
              <a:gd name="connsiteX116" fmla="*/ 559823 w 1612768"/>
              <a:gd name="connsiteY116" fmla="*/ 0 h 1517185"/>
              <a:gd name="connsiteX117" fmla="*/ 698368 w 1612768"/>
              <a:gd name="connsiteY117" fmla="*/ 9236 h 151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1612768" h="1517185">
                <a:moveTo>
                  <a:pt x="208841" y="544945"/>
                </a:moveTo>
                <a:cubicBezTo>
                  <a:pt x="193447" y="535709"/>
                  <a:pt x="178716" y="525264"/>
                  <a:pt x="162659" y="517236"/>
                </a:cubicBezTo>
                <a:cubicBezTo>
                  <a:pt x="153951" y="512882"/>
                  <a:pt x="143658" y="512354"/>
                  <a:pt x="134950" y="508000"/>
                </a:cubicBezTo>
                <a:cubicBezTo>
                  <a:pt x="125021" y="503036"/>
                  <a:pt x="117170" y="494491"/>
                  <a:pt x="107241" y="489527"/>
                </a:cubicBezTo>
                <a:cubicBezTo>
                  <a:pt x="88308" y="480060"/>
                  <a:pt x="50913" y="474568"/>
                  <a:pt x="33350" y="471055"/>
                </a:cubicBezTo>
                <a:cubicBezTo>
                  <a:pt x="15006" y="526085"/>
                  <a:pt x="-26229" y="626709"/>
                  <a:pt x="24114" y="674255"/>
                </a:cubicBezTo>
                <a:cubicBezTo>
                  <a:pt x="62231" y="710254"/>
                  <a:pt x="128793" y="680412"/>
                  <a:pt x="181132" y="683491"/>
                </a:cubicBezTo>
                <a:cubicBezTo>
                  <a:pt x="168783" y="720537"/>
                  <a:pt x="178847" y="712114"/>
                  <a:pt x="134950" y="729673"/>
                </a:cubicBezTo>
                <a:cubicBezTo>
                  <a:pt x="116871" y="736905"/>
                  <a:pt x="79532" y="748145"/>
                  <a:pt x="79532" y="748145"/>
                </a:cubicBezTo>
                <a:cubicBezTo>
                  <a:pt x="70296" y="754303"/>
                  <a:pt x="58758" y="757950"/>
                  <a:pt x="51823" y="766618"/>
                </a:cubicBezTo>
                <a:cubicBezTo>
                  <a:pt x="835" y="830352"/>
                  <a:pt x="94287" y="759859"/>
                  <a:pt x="14877" y="812800"/>
                </a:cubicBezTo>
                <a:cubicBezTo>
                  <a:pt x="17956" y="865139"/>
                  <a:pt x="18897" y="917648"/>
                  <a:pt x="24114" y="969818"/>
                </a:cubicBezTo>
                <a:cubicBezTo>
                  <a:pt x="25083" y="979506"/>
                  <a:pt x="23905" y="995166"/>
                  <a:pt x="33350" y="997527"/>
                </a:cubicBezTo>
                <a:cubicBezTo>
                  <a:pt x="78252" y="1008753"/>
                  <a:pt x="125713" y="1003685"/>
                  <a:pt x="171895" y="1006764"/>
                </a:cubicBezTo>
                <a:cubicBezTo>
                  <a:pt x="174974" y="1019079"/>
                  <a:pt x="177645" y="1031503"/>
                  <a:pt x="181132" y="1043709"/>
                </a:cubicBezTo>
                <a:cubicBezTo>
                  <a:pt x="189074" y="1071505"/>
                  <a:pt x="202368" y="1085745"/>
                  <a:pt x="181132" y="1117600"/>
                </a:cubicBezTo>
                <a:cubicBezTo>
                  <a:pt x="175732" y="1125701"/>
                  <a:pt x="162659" y="1123757"/>
                  <a:pt x="153423" y="1126836"/>
                </a:cubicBezTo>
                <a:cubicBezTo>
                  <a:pt x="144187" y="1132994"/>
                  <a:pt x="133563" y="1137460"/>
                  <a:pt x="125714" y="1145309"/>
                </a:cubicBezTo>
                <a:cubicBezTo>
                  <a:pt x="104452" y="1166571"/>
                  <a:pt x="105070" y="1181700"/>
                  <a:pt x="98004" y="1209964"/>
                </a:cubicBezTo>
                <a:cubicBezTo>
                  <a:pt x="101083" y="1234594"/>
                  <a:pt x="83949" y="1275274"/>
                  <a:pt x="107241" y="1283855"/>
                </a:cubicBezTo>
                <a:cubicBezTo>
                  <a:pt x="159322" y="1303043"/>
                  <a:pt x="219158" y="1285938"/>
                  <a:pt x="273495" y="1274618"/>
                </a:cubicBezTo>
                <a:cubicBezTo>
                  <a:pt x="295230" y="1270090"/>
                  <a:pt x="307852" y="1244694"/>
                  <a:pt x="328914" y="1237673"/>
                </a:cubicBezTo>
                <a:lnTo>
                  <a:pt x="356623" y="1228436"/>
                </a:lnTo>
                <a:cubicBezTo>
                  <a:pt x="365859" y="1231515"/>
                  <a:pt x="377448" y="1230789"/>
                  <a:pt x="384332" y="1237673"/>
                </a:cubicBezTo>
                <a:cubicBezTo>
                  <a:pt x="391216" y="1244557"/>
                  <a:pt x="392360" y="1255721"/>
                  <a:pt x="393568" y="1265382"/>
                </a:cubicBezTo>
                <a:cubicBezTo>
                  <a:pt x="398547" y="1305215"/>
                  <a:pt x="398114" y="1345587"/>
                  <a:pt x="402804" y="1385455"/>
                </a:cubicBezTo>
                <a:cubicBezTo>
                  <a:pt x="404287" y="1398062"/>
                  <a:pt x="402403" y="1414139"/>
                  <a:pt x="412041" y="1422400"/>
                </a:cubicBezTo>
                <a:cubicBezTo>
                  <a:pt x="426825" y="1435072"/>
                  <a:pt x="467459" y="1440873"/>
                  <a:pt x="467459" y="1440873"/>
                </a:cubicBezTo>
                <a:cubicBezTo>
                  <a:pt x="495168" y="1437794"/>
                  <a:pt x="524385" y="1441164"/>
                  <a:pt x="550586" y="1431636"/>
                </a:cubicBezTo>
                <a:cubicBezTo>
                  <a:pt x="566763" y="1425753"/>
                  <a:pt x="572299" y="1388211"/>
                  <a:pt x="578295" y="1376218"/>
                </a:cubicBezTo>
                <a:cubicBezTo>
                  <a:pt x="583259" y="1366289"/>
                  <a:pt x="588919" y="1356358"/>
                  <a:pt x="596768" y="1348509"/>
                </a:cubicBezTo>
                <a:cubicBezTo>
                  <a:pt x="614674" y="1330603"/>
                  <a:pt x="629648" y="1328312"/>
                  <a:pt x="652186" y="1320800"/>
                </a:cubicBezTo>
                <a:cubicBezTo>
                  <a:pt x="682974" y="1323879"/>
                  <a:pt x="715471" y="1319462"/>
                  <a:pt x="744550" y="1330036"/>
                </a:cubicBezTo>
                <a:cubicBezTo>
                  <a:pt x="753700" y="1333363"/>
                  <a:pt x="752578" y="1348084"/>
                  <a:pt x="753786" y="1357745"/>
                </a:cubicBezTo>
                <a:cubicBezTo>
                  <a:pt x="758765" y="1397578"/>
                  <a:pt x="747739" y="1440699"/>
                  <a:pt x="763023" y="1477818"/>
                </a:cubicBezTo>
                <a:cubicBezTo>
                  <a:pt x="771476" y="1498347"/>
                  <a:pt x="818441" y="1514764"/>
                  <a:pt x="818441" y="1514764"/>
                </a:cubicBezTo>
                <a:cubicBezTo>
                  <a:pt x="846150" y="1511685"/>
                  <a:pt x="883720" y="1526945"/>
                  <a:pt x="901568" y="1505527"/>
                </a:cubicBezTo>
                <a:cubicBezTo>
                  <a:pt x="923338" y="1479402"/>
                  <a:pt x="905995" y="1437592"/>
                  <a:pt x="910804" y="1403927"/>
                </a:cubicBezTo>
                <a:cubicBezTo>
                  <a:pt x="912181" y="1394289"/>
                  <a:pt x="910365" y="1377293"/>
                  <a:pt x="920041" y="1376218"/>
                </a:cubicBezTo>
                <a:cubicBezTo>
                  <a:pt x="1027183" y="1364313"/>
                  <a:pt x="1135556" y="1370061"/>
                  <a:pt x="1243314" y="1366982"/>
                </a:cubicBezTo>
                <a:cubicBezTo>
                  <a:pt x="1246393" y="1354667"/>
                  <a:pt x="1249063" y="1342242"/>
                  <a:pt x="1252550" y="1330036"/>
                </a:cubicBezTo>
                <a:cubicBezTo>
                  <a:pt x="1255225" y="1320675"/>
                  <a:pt x="1259674" y="1311831"/>
                  <a:pt x="1261786" y="1302327"/>
                </a:cubicBezTo>
                <a:cubicBezTo>
                  <a:pt x="1265849" y="1284045"/>
                  <a:pt x="1261731" y="1263169"/>
                  <a:pt x="1271023" y="1246909"/>
                </a:cubicBezTo>
                <a:cubicBezTo>
                  <a:pt x="1275853" y="1238456"/>
                  <a:pt x="1289496" y="1240752"/>
                  <a:pt x="1298732" y="1237673"/>
                </a:cubicBezTo>
                <a:cubicBezTo>
                  <a:pt x="1307968" y="1231515"/>
                  <a:pt x="1316512" y="1224164"/>
                  <a:pt x="1326441" y="1219200"/>
                </a:cubicBezTo>
                <a:cubicBezTo>
                  <a:pt x="1335149" y="1214846"/>
                  <a:pt x="1348068" y="1217567"/>
                  <a:pt x="1354150" y="1209964"/>
                </a:cubicBezTo>
                <a:cubicBezTo>
                  <a:pt x="1362080" y="1200051"/>
                  <a:pt x="1350889" y="1175250"/>
                  <a:pt x="1363386" y="1173018"/>
                </a:cubicBezTo>
                <a:cubicBezTo>
                  <a:pt x="1445275" y="1158395"/>
                  <a:pt x="1529641" y="1166861"/>
                  <a:pt x="1612768" y="1163782"/>
                </a:cubicBezTo>
                <a:cubicBezTo>
                  <a:pt x="1609689" y="1120679"/>
                  <a:pt x="1608581" y="1077390"/>
                  <a:pt x="1603532" y="1034473"/>
                </a:cubicBezTo>
                <a:cubicBezTo>
                  <a:pt x="1602394" y="1024804"/>
                  <a:pt x="1603531" y="1009843"/>
                  <a:pt x="1594295" y="1006764"/>
                </a:cubicBezTo>
                <a:cubicBezTo>
                  <a:pt x="1562034" y="996010"/>
                  <a:pt x="1526562" y="1000606"/>
                  <a:pt x="1492695" y="997527"/>
                </a:cubicBezTo>
                <a:cubicBezTo>
                  <a:pt x="1489616" y="988291"/>
                  <a:pt x="1488187" y="978329"/>
                  <a:pt x="1483459" y="969818"/>
                </a:cubicBezTo>
                <a:cubicBezTo>
                  <a:pt x="1430524" y="874535"/>
                  <a:pt x="1458179" y="949392"/>
                  <a:pt x="1437277" y="886691"/>
                </a:cubicBezTo>
                <a:cubicBezTo>
                  <a:pt x="1440356" y="837430"/>
                  <a:pt x="1435575" y="787038"/>
                  <a:pt x="1446514" y="738909"/>
                </a:cubicBezTo>
                <a:cubicBezTo>
                  <a:pt x="1451434" y="717260"/>
                  <a:pt x="1483459" y="683491"/>
                  <a:pt x="1483459" y="683491"/>
                </a:cubicBezTo>
                <a:cubicBezTo>
                  <a:pt x="1492082" y="657621"/>
                  <a:pt x="1506866" y="627673"/>
                  <a:pt x="1483459" y="600364"/>
                </a:cubicBezTo>
                <a:cubicBezTo>
                  <a:pt x="1473242" y="588444"/>
                  <a:pt x="1452671" y="594206"/>
                  <a:pt x="1437277" y="591127"/>
                </a:cubicBezTo>
                <a:cubicBezTo>
                  <a:pt x="1420064" y="602602"/>
                  <a:pt x="1351889" y="636018"/>
                  <a:pt x="1418804" y="674255"/>
                </a:cubicBezTo>
                <a:cubicBezTo>
                  <a:pt x="1453657" y="694171"/>
                  <a:pt x="1498853" y="680412"/>
                  <a:pt x="1538877" y="683491"/>
                </a:cubicBezTo>
                <a:cubicBezTo>
                  <a:pt x="1573925" y="788634"/>
                  <a:pt x="1564237" y="737053"/>
                  <a:pt x="1548114" y="914400"/>
                </a:cubicBezTo>
                <a:cubicBezTo>
                  <a:pt x="1547233" y="924096"/>
                  <a:pt x="1544959" y="934506"/>
                  <a:pt x="1538877" y="942109"/>
                </a:cubicBezTo>
                <a:cubicBezTo>
                  <a:pt x="1531942" y="950777"/>
                  <a:pt x="1520404" y="954424"/>
                  <a:pt x="1511168" y="960582"/>
                </a:cubicBezTo>
                <a:cubicBezTo>
                  <a:pt x="1505010" y="969818"/>
                  <a:pt x="1500544" y="980442"/>
                  <a:pt x="1492695" y="988291"/>
                </a:cubicBezTo>
                <a:cubicBezTo>
                  <a:pt x="1484846" y="996140"/>
                  <a:pt x="1471921" y="998096"/>
                  <a:pt x="1464986" y="1006764"/>
                </a:cubicBezTo>
                <a:cubicBezTo>
                  <a:pt x="1458904" y="1014367"/>
                  <a:pt x="1458829" y="1025237"/>
                  <a:pt x="1455750" y="1034473"/>
                </a:cubicBezTo>
                <a:cubicBezTo>
                  <a:pt x="1452671" y="1062182"/>
                  <a:pt x="1451097" y="1090100"/>
                  <a:pt x="1446514" y="1117600"/>
                </a:cubicBezTo>
                <a:cubicBezTo>
                  <a:pt x="1444913" y="1127204"/>
                  <a:pt x="1439952" y="1135948"/>
                  <a:pt x="1437277" y="1145309"/>
                </a:cubicBezTo>
                <a:cubicBezTo>
                  <a:pt x="1433790" y="1157515"/>
                  <a:pt x="1431120" y="1169940"/>
                  <a:pt x="1428041" y="1182255"/>
                </a:cubicBezTo>
                <a:cubicBezTo>
                  <a:pt x="1418826" y="1292827"/>
                  <a:pt x="1451530" y="1281705"/>
                  <a:pt x="1381859" y="1311564"/>
                </a:cubicBezTo>
                <a:cubicBezTo>
                  <a:pt x="1372910" y="1315399"/>
                  <a:pt x="1363386" y="1317721"/>
                  <a:pt x="1354150" y="1320800"/>
                </a:cubicBezTo>
                <a:cubicBezTo>
                  <a:pt x="1347992" y="1330036"/>
                  <a:pt x="1343526" y="1340660"/>
                  <a:pt x="1335677" y="1348509"/>
                </a:cubicBezTo>
                <a:cubicBezTo>
                  <a:pt x="1313721" y="1370465"/>
                  <a:pt x="1279988" y="1376309"/>
                  <a:pt x="1252550" y="1385455"/>
                </a:cubicBezTo>
                <a:lnTo>
                  <a:pt x="1224841" y="1394691"/>
                </a:lnTo>
                <a:cubicBezTo>
                  <a:pt x="1135556" y="1391612"/>
                  <a:pt x="1045934" y="1393794"/>
                  <a:pt x="956986" y="1385455"/>
                </a:cubicBezTo>
                <a:cubicBezTo>
                  <a:pt x="945934" y="1384419"/>
                  <a:pt x="940350" y="1367773"/>
                  <a:pt x="929277" y="1366982"/>
                </a:cubicBezTo>
                <a:cubicBezTo>
                  <a:pt x="895357" y="1364559"/>
                  <a:pt x="861544" y="1373139"/>
                  <a:pt x="827677" y="1376218"/>
                </a:cubicBezTo>
                <a:cubicBezTo>
                  <a:pt x="818441" y="1385454"/>
                  <a:pt x="808469" y="1394009"/>
                  <a:pt x="799968" y="1403927"/>
                </a:cubicBezTo>
                <a:cubicBezTo>
                  <a:pt x="789950" y="1415615"/>
                  <a:pt x="784085" y="1431018"/>
                  <a:pt x="772259" y="1440873"/>
                </a:cubicBezTo>
                <a:cubicBezTo>
                  <a:pt x="764780" y="1447106"/>
                  <a:pt x="753786" y="1447030"/>
                  <a:pt x="744550" y="1450109"/>
                </a:cubicBezTo>
                <a:cubicBezTo>
                  <a:pt x="735314" y="1456267"/>
                  <a:pt x="726770" y="1463618"/>
                  <a:pt x="716841" y="1468582"/>
                </a:cubicBezTo>
                <a:cubicBezTo>
                  <a:pt x="694106" y="1479950"/>
                  <a:pt x="654993" y="1483508"/>
                  <a:pt x="633714" y="1487055"/>
                </a:cubicBezTo>
                <a:cubicBezTo>
                  <a:pt x="624477" y="1493212"/>
                  <a:pt x="616637" y="1502337"/>
                  <a:pt x="606004" y="1505527"/>
                </a:cubicBezTo>
                <a:cubicBezTo>
                  <a:pt x="550822" y="1522082"/>
                  <a:pt x="538728" y="1514327"/>
                  <a:pt x="485932" y="1505527"/>
                </a:cubicBezTo>
                <a:cubicBezTo>
                  <a:pt x="482853" y="1487054"/>
                  <a:pt x="480368" y="1468473"/>
                  <a:pt x="476695" y="1450109"/>
                </a:cubicBezTo>
                <a:cubicBezTo>
                  <a:pt x="474205" y="1437662"/>
                  <a:pt x="476435" y="1422140"/>
                  <a:pt x="467459" y="1413164"/>
                </a:cubicBezTo>
                <a:cubicBezTo>
                  <a:pt x="458483" y="1404188"/>
                  <a:pt x="442829" y="1407006"/>
                  <a:pt x="430514" y="1403927"/>
                </a:cubicBezTo>
                <a:cubicBezTo>
                  <a:pt x="404191" y="1324961"/>
                  <a:pt x="431363" y="1350924"/>
                  <a:pt x="338150" y="1339273"/>
                </a:cubicBezTo>
                <a:cubicBezTo>
                  <a:pt x="288653" y="1265028"/>
                  <a:pt x="325692" y="1292286"/>
                  <a:pt x="255023" y="1274618"/>
                </a:cubicBezTo>
                <a:cubicBezTo>
                  <a:pt x="245578" y="1272257"/>
                  <a:pt x="236550" y="1268461"/>
                  <a:pt x="227314" y="1265382"/>
                </a:cubicBezTo>
                <a:cubicBezTo>
                  <a:pt x="224235" y="1256146"/>
                  <a:pt x="224159" y="1245276"/>
                  <a:pt x="218077" y="1237673"/>
                </a:cubicBezTo>
                <a:cubicBezTo>
                  <a:pt x="185922" y="1197480"/>
                  <a:pt x="78781" y="1211230"/>
                  <a:pt x="61059" y="1209964"/>
                </a:cubicBezTo>
                <a:cubicBezTo>
                  <a:pt x="64138" y="1182255"/>
                  <a:pt x="65712" y="1154336"/>
                  <a:pt x="70295" y="1126836"/>
                </a:cubicBezTo>
                <a:cubicBezTo>
                  <a:pt x="76098" y="1092017"/>
                  <a:pt x="82049" y="1103328"/>
                  <a:pt x="98004" y="1071418"/>
                </a:cubicBezTo>
                <a:cubicBezTo>
                  <a:pt x="102358" y="1062710"/>
                  <a:pt x="104162" y="1052945"/>
                  <a:pt x="107241" y="1043709"/>
                </a:cubicBezTo>
                <a:cubicBezTo>
                  <a:pt x="104162" y="1028315"/>
                  <a:pt x="111066" y="1006235"/>
                  <a:pt x="98004" y="997527"/>
                </a:cubicBezTo>
                <a:cubicBezTo>
                  <a:pt x="-4944" y="928895"/>
                  <a:pt x="39572" y="1034663"/>
                  <a:pt x="14877" y="960582"/>
                </a:cubicBezTo>
                <a:cubicBezTo>
                  <a:pt x="17956" y="889770"/>
                  <a:pt x="18678" y="818815"/>
                  <a:pt x="24114" y="748145"/>
                </a:cubicBezTo>
                <a:cubicBezTo>
                  <a:pt x="25211" y="733880"/>
                  <a:pt x="41231" y="701200"/>
                  <a:pt x="51823" y="692727"/>
                </a:cubicBezTo>
                <a:cubicBezTo>
                  <a:pt x="59426" y="686645"/>
                  <a:pt x="70296" y="686570"/>
                  <a:pt x="79532" y="683491"/>
                </a:cubicBezTo>
                <a:cubicBezTo>
                  <a:pt x="88768" y="677333"/>
                  <a:pt x="99931" y="673372"/>
                  <a:pt x="107241" y="665018"/>
                </a:cubicBezTo>
                <a:cubicBezTo>
                  <a:pt x="121861" y="648310"/>
                  <a:pt x="144186" y="609600"/>
                  <a:pt x="144186" y="609600"/>
                </a:cubicBezTo>
                <a:cubicBezTo>
                  <a:pt x="141107" y="569576"/>
                  <a:pt x="142348" y="528982"/>
                  <a:pt x="134950" y="489527"/>
                </a:cubicBezTo>
                <a:cubicBezTo>
                  <a:pt x="132904" y="478616"/>
                  <a:pt x="121441" y="471747"/>
                  <a:pt x="116477" y="461818"/>
                </a:cubicBezTo>
                <a:cubicBezTo>
                  <a:pt x="78237" y="385338"/>
                  <a:pt x="141709" y="485811"/>
                  <a:pt x="88768" y="406400"/>
                </a:cubicBezTo>
                <a:cubicBezTo>
                  <a:pt x="91847" y="381770"/>
                  <a:pt x="88785" y="355556"/>
                  <a:pt x="98004" y="332509"/>
                </a:cubicBezTo>
                <a:cubicBezTo>
                  <a:pt x="102127" y="322202"/>
                  <a:pt x="117864" y="321886"/>
                  <a:pt x="125714" y="314036"/>
                </a:cubicBezTo>
                <a:cubicBezTo>
                  <a:pt x="133563" y="306187"/>
                  <a:pt x="138029" y="295563"/>
                  <a:pt x="144186" y="286327"/>
                </a:cubicBezTo>
                <a:cubicBezTo>
                  <a:pt x="147265" y="270933"/>
                  <a:pt x="147911" y="254844"/>
                  <a:pt x="153423" y="240145"/>
                </a:cubicBezTo>
                <a:cubicBezTo>
                  <a:pt x="157321" y="229751"/>
                  <a:pt x="163227" y="219370"/>
                  <a:pt x="171895" y="212436"/>
                </a:cubicBezTo>
                <a:cubicBezTo>
                  <a:pt x="179497" y="206354"/>
                  <a:pt x="190057" y="205109"/>
                  <a:pt x="199604" y="203200"/>
                </a:cubicBezTo>
                <a:cubicBezTo>
                  <a:pt x="220952" y="198931"/>
                  <a:pt x="242707" y="197043"/>
                  <a:pt x="264259" y="193964"/>
                </a:cubicBezTo>
                <a:cubicBezTo>
                  <a:pt x="267338" y="184728"/>
                  <a:pt x="267413" y="173858"/>
                  <a:pt x="273495" y="166255"/>
                </a:cubicBezTo>
                <a:cubicBezTo>
                  <a:pt x="301314" y="131481"/>
                  <a:pt x="376492" y="140937"/>
                  <a:pt x="402804" y="138545"/>
                </a:cubicBezTo>
                <a:cubicBezTo>
                  <a:pt x="411950" y="111107"/>
                  <a:pt x="417794" y="77374"/>
                  <a:pt x="439750" y="55418"/>
                </a:cubicBezTo>
                <a:cubicBezTo>
                  <a:pt x="450635" y="44533"/>
                  <a:pt x="464169" y="36657"/>
                  <a:pt x="476695" y="27709"/>
                </a:cubicBezTo>
                <a:cubicBezTo>
                  <a:pt x="485728" y="21257"/>
                  <a:pt x="493873" y="12746"/>
                  <a:pt x="504404" y="9236"/>
                </a:cubicBezTo>
                <a:cubicBezTo>
                  <a:pt x="522171" y="3314"/>
                  <a:pt x="541350" y="3079"/>
                  <a:pt x="559823" y="0"/>
                </a:cubicBezTo>
                <a:cubicBezTo>
                  <a:pt x="686035" y="9708"/>
                  <a:pt x="639753" y="9236"/>
                  <a:pt x="698368" y="9236"/>
                </a:cubicBezTo>
              </a:path>
            </a:pathLst>
          </a:cu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" name="Picture 6" descr="http://img.medscapestatic.com/pi/meds/ckb/60/32460tn.jpg">
            <a:hlinkClick r:id="rId4"/>
            <a:extLst>
              <a:ext uri="{FF2B5EF4-FFF2-40B4-BE49-F238E27FC236}">
                <a16:creationId xmlns:a16="http://schemas.microsoft.com/office/drawing/2014/main" id="{076E147D-8E49-E685-359F-2F308C297F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65" y="2225144"/>
            <a:ext cx="1821087" cy="2428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AutoShape 38">
            <a:extLst>
              <a:ext uri="{FF2B5EF4-FFF2-40B4-BE49-F238E27FC236}">
                <a16:creationId xmlns:a16="http://schemas.microsoft.com/office/drawing/2014/main" id="{67E7E7CC-4693-B9B0-09D0-C2166CE82F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5551" y="3404036"/>
            <a:ext cx="288925" cy="142875"/>
          </a:xfrm>
          <a:prstGeom prst="leftArrow">
            <a:avLst>
              <a:gd name="adj1" fmla="val 50000"/>
              <a:gd name="adj2" fmla="val 50556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Text Box 16">
            <a:extLst>
              <a:ext uri="{FF2B5EF4-FFF2-40B4-BE49-F238E27FC236}">
                <a16:creationId xmlns:a16="http://schemas.microsoft.com/office/drawing/2014/main" id="{9964BD68-6508-EBBA-B327-FB3F64BE0D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015" y="4653260"/>
            <a:ext cx="1811537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algn="l"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431800" indent="-215900" algn="l"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647700" indent="-215900" algn="l"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863600" indent="-215900" algn="l"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1079500" indent="-215900" algn="l"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1536700" indent="-215900" defTabSz="4572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1993900" indent="-215900" defTabSz="4572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2451100" indent="-215900" defTabSz="4572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2908300" indent="-215900" defTabSz="4572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da-DK" sz="1000" dirty="0">
                <a:solidFill>
                  <a:schemeClr val="bg1"/>
                </a:solidFill>
              </a:rPr>
              <a:t>www.emedicine.medscape.com</a:t>
            </a:r>
          </a:p>
        </p:txBody>
      </p:sp>
      <p:sp>
        <p:nvSpPr>
          <p:cNvPr id="16" name="Pil: højre 15">
            <a:extLst>
              <a:ext uri="{FF2B5EF4-FFF2-40B4-BE49-F238E27FC236}">
                <a16:creationId xmlns:a16="http://schemas.microsoft.com/office/drawing/2014/main" id="{E02A443B-6724-9BAF-3E65-DAC862285561}"/>
              </a:ext>
            </a:extLst>
          </p:cNvPr>
          <p:cNvSpPr/>
          <p:nvPr/>
        </p:nvSpPr>
        <p:spPr bwMode="auto">
          <a:xfrm>
            <a:off x="1951682" y="5352581"/>
            <a:ext cx="1008112" cy="288032"/>
          </a:xfrm>
          <a:prstGeom prst="righ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Pil: højre 26">
            <a:extLst>
              <a:ext uri="{FF2B5EF4-FFF2-40B4-BE49-F238E27FC236}">
                <a16:creationId xmlns:a16="http://schemas.microsoft.com/office/drawing/2014/main" id="{3C385E48-28DB-0A12-F597-453130F3E4DE}"/>
              </a:ext>
            </a:extLst>
          </p:cNvPr>
          <p:cNvSpPr/>
          <p:nvPr/>
        </p:nvSpPr>
        <p:spPr bwMode="auto">
          <a:xfrm flipH="1">
            <a:off x="8987518" y="5299162"/>
            <a:ext cx="2040923" cy="288032"/>
          </a:xfrm>
          <a:prstGeom prst="righ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Tekstfelt 28">
            <a:extLst>
              <a:ext uri="{FF2B5EF4-FFF2-40B4-BE49-F238E27FC236}">
                <a16:creationId xmlns:a16="http://schemas.microsoft.com/office/drawing/2014/main" id="{834E3023-AA57-0BE4-0AB3-FA5ACA959B59}"/>
              </a:ext>
            </a:extLst>
          </p:cNvPr>
          <p:cNvSpPr txBox="1"/>
          <p:nvPr/>
        </p:nvSpPr>
        <p:spPr>
          <a:xfrm>
            <a:off x="10990926" y="5181568"/>
            <a:ext cx="1052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b="1" dirty="0">
                <a:solidFill>
                  <a:srgbClr val="FFFF00"/>
                </a:solidFill>
              </a:rPr>
              <a:t>PINP</a:t>
            </a:r>
          </a:p>
        </p:txBody>
      </p:sp>
      <p:sp>
        <p:nvSpPr>
          <p:cNvPr id="18" name="Tekstfelt 17">
            <a:extLst>
              <a:ext uri="{FF2B5EF4-FFF2-40B4-BE49-F238E27FC236}">
                <a16:creationId xmlns:a16="http://schemas.microsoft.com/office/drawing/2014/main" id="{F496487D-2DEC-67E2-2CEB-A446C87D1D4B}"/>
              </a:ext>
            </a:extLst>
          </p:cNvPr>
          <p:cNvSpPr txBox="1"/>
          <p:nvPr/>
        </p:nvSpPr>
        <p:spPr>
          <a:xfrm>
            <a:off x="912245" y="5236389"/>
            <a:ext cx="987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b="1" dirty="0">
                <a:solidFill>
                  <a:srgbClr val="FFFF00"/>
                </a:solidFill>
              </a:rPr>
              <a:t>CTX</a:t>
            </a:r>
          </a:p>
        </p:txBody>
      </p:sp>
      <p:sp>
        <p:nvSpPr>
          <p:cNvPr id="28" name="Text Box 63">
            <a:extLst>
              <a:ext uri="{FF2B5EF4-FFF2-40B4-BE49-F238E27FC236}">
                <a16:creationId xmlns:a16="http://schemas.microsoft.com/office/drawing/2014/main" id="{270305EC-D082-8866-53D8-03C1729B94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9653" y="2060848"/>
            <a:ext cx="265261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sz="1200" b="1" dirty="0">
                <a:solidFill>
                  <a:srgbClr val="00B0F0"/>
                </a:solidFill>
              </a:rPr>
              <a:t>Celler beskytter kræftcellerne</a:t>
            </a:r>
          </a:p>
          <a:p>
            <a:pPr>
              <a:spcBef>
                <a:spcPts val="0"/>
              </a:spcBef>
            </a:pPr>
            <a:r>
              <a:rPr lang="da-DK" altLang="da-DK" sz="1200" b="1" dirty="0">
                <a:solidFill>
                  <a:srgbClr val="00B0F0"/>
                </a:solidFill>
              </a:rPr>
              <a:t>Præ-osteoblaster</a:t>
            </a:r>
          </a:p>
        </p:txBody>
      </p:sp>
      <p:sp>
        <p:nvSpPr>
          <p:cNvPr id="26" name="Text Box 69">
            <a:extLst>
              <a:ext uri="{FF2B5EF4-FFF2-40B4-BE49-F238E27FC236}">
                <a16:creationId xmlns:a16="http://schemas.microsoft.com/office/drawing/2014/main" id="{A8AF1883-47F9-8328-0035-0A142E806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8048" y="2780928"/>
            <a:ext cx="1281113" cy="369332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b="1" dirty="0">
                <a:solidFill>
                  <a:srgbClr val="00B0F0"/>
                </a:solidFill>
              </a:rPr>
              <a:t>RANKL</a:t>
            </a:r>
            <a:endParaRPr lang="el-GR" altLang="da-DK" b="1" dirty="0">
              <a:solidFill>
                <a:srgbClr val="00B0F0"/>
              </a:solidFill>
              <a:cs typeface="Arial" charset="0"/>
            </a:endParaRPr>
          </a:p>
        </p:txBody>
      </p:sp>
      <p:sp>
        <p:nvSpPr>
          <p:cNvPr id="32" name="Line 70">
            <a:extLst>
              <a:ext uri="{FF2B5EF4-FFF2-40B4-BE49-F238E27FC236}">
                <a16:creationId xmlns:a16="http://schemas.microsoft.com/office/drawing/2014/main" id="{8ED26201-05E6-799E-9F3A-C4E38341AB88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5943" y="2826193"/>
            <a:ext cx="0" cy="288925"/>
          </a:xfrm>
          <a:prstGeom prst="line">
            <a:avLst/>
          </a:prstGeom>
          <a:noFill/>
          <a:ln w="57150">
            <a:solidFill>
              <a:srgbClr val="D92805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683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" grpId="0" animBg="1"/>
      <p:bldP spid="273" grpId="0" animBg="1"/>
      <p:bldP spid="274" grpId="0" animBg="1"/>
      <p:bldP spid="283" grpId="0" animBg="1"/>
      <p:bldP spid="316" grpId="0" animBg="1"/>
      <p:bldP spid="21" grpId="0" animBg="1"/>
      <p:bldP spid="342" grpId="0" animBg="1"/>
      <p:bldP spid="343" grpId="0" animBg="1"/>
      <p:bldP spid="345" grpId="0" animBg="1"/>
      <p:bldP spid="25" grpId="0" animBg="1"/>
      <p:bldP spid="99332" grpId="0" animBg="1"/>
      <p:bldP spid="372" grpId="0" animBg="1"/>
      <p:bldP spid="373" grpId="0" animBg="1"/>
      <p:bldP spid="17" grpId="0" animBg="1"/>
      <p:bldP spid="22" grpId="0"/>
      <p:bldP spid="16" grpId="0" animBg="1"/>
      <p:bldP spid="27" grpId="0" animBg="1"/>
      <p:bldP spid="29" grpId="0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1" name="Text Box 3"/>
          <p:cNvSpPr txBox="1">
            <a:spLocks noChangeArrowheads="1"/>
          </p:cNvSpPr>
          <p:nvPr/>
        </p:nvSpPr>
        <p:spPr bwMode="auto">
          <a:xfrm>
            <a:off x="0" y="0"/>
            <a:ext cx="12192000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sz="2000" b="1" dirty="0"/>
              <a:t>Ond Cirkel – </a:t>
            </a:r>
            <a:r>
              <a:rPr lang="da-DK" altLang="da-DK" sz="2000" b="1" dirty="0" err="1"/>
              <a:t>Vicious</a:t>
            </a:r>
            <a:r>
              <a:rPr lang="da-DK" altLang="da-DK" sz="2000" b="1" dirty="0"/>
              <a:t> </a:t>
            </a:r>
            <a:r>
              <a:rPr lang="da-DK" altLang="da-DK" sz="2000" b="1" dirty="0" err="1"/>
              <a:t>Cycle</a:t>
            </a:r>
            <a:r>
              <a:rPr lang="da-DK" altLang="da-DK" sz="2000" b="1" dirty="0"/>
              <a:t> – stadie 3 – kaos (</a:t>
            </a:r>
            <a:r>
              <a:rPr lang="da-DK" altLang="da-DK" sz="2000" b="1" dirty="0" err="1"/>
              <a:t>lytisk+blastisk</a:t>
            </a:r>
            <a:r>
              <a:rPr lang="da-DK" altLang="da-DK" sz="2000" b="1" dirty="0"/>
              <a:t>)</a:t>
            </a:r>
          </a:p>
        </p:txBody>
      </p:sp>
      <p:sp>
        <p:nvSpPr>
          <p:cNvPr id="99376" name="Rectangle 48"/>
          <p:cNvSpPr>
            <a:spLocks noChangeArrowheads="1"/>
          </p:cNvSpPr>
          <p:nvPr/>
        </p:nvSpPr>
        <p:spPr bwMode="auto">
          <a:xfrm>
            <a:off x="1777722" y="508767"/>
            <a:ext cx="8564398" cy="2225627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9358" name="Group 30"/>
          <p:cNvGrpSpPr>
            <a:grpSpLocks/>
          </p:cNvGrpSpPr>
          <p:nvPr/>
        </p:nvGrpSpPr>
        <p:grpSpPr bwMode="auto">
          <a:xfrm>
            <a:off x="1774825" y="2673199"/>
            <a:ext cx="8567294" cy="3279056"/>
            <a:chOff x="793" y="1525"/>
            <a:chExt cx="4218" cy="1270"/>
          </a:xfrm>
        </p:grpSpPr>
        <p:pic>
          <p:nvPicPr>
            <p:cNvPr id="99356" name="Picture 28" descr="OC, RvS, OB +BRC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68"/>
            <a:stretch>
              <a:fillRect/>
            </a:stretch>
          </p:blipFill>
          <p:spPr bwMode="auto">
            <a:xfrm>
              <a:off x="793" y="1525"/>
              <a:ext cx="4218" cy="12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9357" name="Rectangle 29"/>
            <p:cNvSpPr>
              <a:spLocks noChangeArrowheads="1"/>
            </p:cNvSpPr>
            <p:nvPr/>
          </p:nvSpPr>
          <p:spPr bwMode="auto">
            <a:xfrm>
              <a:off x="3243" y="1706"/>
              <a:ext cx="862" cy="363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9390" name="Text Box 62"/>
          <p:cNvSpPr txBox="1">
            <a:spLocks noChangeArrowheads="1"/>
          </p:cNvSpPr>
          <p:nvPr/>
        </p:nvSpPr>
        <p:spPr bwMode="auto">
          <a:xfrm>
            <a:off x="5231904" y="613266"/>
            <a:ext cx="205697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sz="1600" b="1" dirty="0">
                <a:solidFill>
                  <a:srgbClr val="0000FF"/>
                </a:solidFill>
              </a:rPr>
              <a:t>Prostatakræft celler</a:t>
            </a:r>
          </a:p>
        </p:txBody>
      </p:sp>
      <p:grpSp>
        <p:nvGrpSpPr>
          <p:cNvPr id="287" name="Gruppe 286"/>
          <p:cNvGrpSpPr/>
          <p:nvPr/>
        </p:nvGrpSpPr>
        <p:grpSpPr>
          <a:xfrm>
            <a:off x="4405312" y="3416345"/>
            <a:ext cx="3092472" cy="1519910"/>
            <a:chOff x="2881312" y="3487065"/>
            <a:chExt cx="3092472" cy="1519910"/>
          </a:xfrm>
        </p:grpSpPr>
        <p:sp>
          <p:nvSpPr>
            <p:cNvPr id="99386" name="Freeform 58"/>
            <p:cNvSpPr>
              <a:spLocks/>
            </p:cNvSpPr>
            <p:nvPr/>
          </p:nvSpPr>
          <p:spPr bwMode="auto">
            <a:xfrm>
              <a:off x="2881312" y="3960813"/>
              <a:ext cx="1071894" cy="1046162"/>
            </a:xfrm>
            <a:custGeom>
              <a:avLst/>
              <a:gdLst>
                <a:gd name="T0" fmla="*/ 453 w 453"/>
                <a:gd name="T1" fmla="*/ 0 h 544"/>
                <a:gd name="T2" fmla="*/ 181 w 453"/>
                <a:gd name="T3" fmla="*/ 227 h 544"/>
                <a:gd name="T4" fmla="*/ 0 w 453"/>
                <a:gd name="T5" fmla="*/ 54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3" h="544">
                  <a:moveTo>
                    <a:pt x="453" y="0"/>
                  </a:moveTo>
                  <a:cubicBezTo>
                    <a:pt x="355" y="68"/>
                    <a:pt x="257" y="136"/>
                    <a:pt x="181" y="227"/>
                  </a:cubicBezTo>
                  <a:cubicBezTo>
                    <a:pt x="105" y="318"/>
                    <a:pt x="30" y="491"/>
                    <a:pt x="0" y="544"/>
                  </a:cubicBezTo>
                </a:path>
              </a:pathLst>
            </a:custGeom>
            <a:noFill/>
            <a:ln w="76200" cmpd="sng">
              <a:solidFill>
                <a:srgbClr val="D92805"/>
              </a:solidFill>
              <a:round/>
              <a:headEnd type="none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9428" name="Group 100"/>
            <p:cNvGrpSpPr>
              <a:grpSpLocks/>
            </p:cNvGrpSpPr>
            <p:nvPr/>
          </p:nvGrpSpPr>
          <p:grpSpPr bwMode="auto">
            <a:xfrm>
              <a:off x="3938609" y="3487065"/>
              <a:ext cx="2035175" cy="604837"/>
              <a:chOff x="2472" y="2047"/>
              <a:chExt cx="1282" cy="381"/>
            </a:xfrm>
          </p:grpSpPr>
          <p:sp>
            <p:nvSpPr>
              <p:cNvPr id="99380" name="Oval 52"/>
              <p:cNvSpPr>
                <a:spLocks noChangeArrowheads="1"/>
              </p:cNvSpPr>
              <p:nvPr/>
            </p:nvSpPr>
            <p:spPr bwMode="auto">
              <a:xfrm>
                <a:off x="2472" y="2047"/>
                <a:ext cx="173" cy="222"/>
              </a:xfrm>
              <a:prstGeom prst="ellipse">
                <a:avLst/>
              </a:prstGeom>
              <a:solidFill>
                <a:srgbClr val="D9280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81" name="Oval 53"/>
              <p:cNvSpPr>
                <a:spLocks noChangeArrowheads="1"/>
              </p:cNvSpPr>
              <p:nvPr/>
            </p:nvSpPr>
            <p:spPr bwMode="auto">
              <a:xfrm>
                <a:off x="2517" y="2115"/>
                <a:ext cx="70" cy="97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82" name="Oval 54"/>
              <p:cNvSpPr>
                <a:spLocks noChangeArrowheads="1"/>
              </p:cNvSpPr>
              <p:nvPr/>
            </p:nvSpPr>
            <p:spPr bwMode="auto">
              <a:xfrm>
                <a:off x="2620" y="2206"/>
                <a:ext cx="173" cy="222"/>
              </a:xfrm>
              <a:prstGeom prst="ellipse">
                <a:avLst/>
              </a:prstGeom>
              <a:solidFill>
                <a:srgbClr val="D9280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83" name="Oval 55"/>
              <p:cNvSpPr>
                <a:spLocks noChangeArrowheads="1"/>
              </p:cNvSpPr>
              <p:nvPr/>
            </p:nvSpPr>
            <p:spPr bwMode="auto">
              <a:xfrm>
                <a:off x="2665" y="2251"/>
                <a:ext cx="70" cy="97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92" name="Text Box 64"/>
              <p:cNvSpPr txBox="1">
                <a:spLocks noChangeArrowheads="1"/>
              </p:cNvSpPr>
              <p:nvPr/>
            </p:nvSpPr>
            <p:spPr bwMode="auto">
              <a:xfrm>
                <a:off x="2711" y="2161"/>
                <a:ext cx="1043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da-DK" altLang="da-DK" sz="1200" b="1" dirty="0">
                    <a:solidFill>
                      <a:srgbClr val="D92805"/>
                    </a:solidFill>
                  </a:rPr>
                  <a:t>Præ-osteoklaster</a:t>
                </a:r>
              </a:p>
            </p:txBody>
          </p:sp>
        </p:grpSp>
      </p:grpSp>
      <p:grpSp>
        <p:nvGrpSpPr>
          <p:cNvPr id="13" name="Gruppe 12"/>
          <p:cNvGrpSpPr/>
          <p:nvPr/>
        </p:nvGrpSpPr>
        <p:grpSpPr>
          <a:xfrm>
            <a:off x="6835595" y="643523"/>
            <a:ext cx="1266547" cy="1329420"/>
            <a:chOff x="3744912" y="1177243"/>
            <a:chExt cx="1266547" cy="1329420"/>
          </a:xfrm>
        </p:grpSpPr>
        <p:grpSp>
          <p:nvGrpSpPr>
            <p:cNvPr id="3" name="Gruppe 2"/>
            <p:cNvGrpSpPr/>
            <p:nvPr/>
          </p:nvGrpSpPr>
          <p:grpSpPr>
            <a:xfrm>
              <a:off x="3744912" y="1710198"/>
              <a:ext cx="274638" cy="352425"/>
              <a:chOff x="3744912" y="1710198"/>
              <a:chExt cx="274638" cy="352425"/>
            </a:xfrm>
          </p:grpSpPr>
          <p:sp>
            <p:nvSpPr>
              <p:cNvPr id="99360" name="Oval 32"/>
              <p:cNvSpPr>
                <a:spLocks noChangeArrowheads="1"/>
              </p:cNvSpPr>
              <p:nvPr/>
            </p:nvSpPr>
            <p:spPr bwMode="auto">
              <a:xfrm>
                <a:off x="3744912" y="1710198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64" name="Oval 36"/>
              <p:cNvSpPr>
                <a:spLocks noChangeArrowheads="1"/>
              </p:cNvSpPr>
              <p:nvPr/>
            </p:nvSpPr>
            <p:spPr bwMode="auto">
              <a:xfrm>
                <a:off x="3829049" y="1768936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" name="Gruppe 10"/>
            <p:cNvGrpSpPr/>
            <p:nvPr/>
          </p:nvGrpSpPr>
          <p:grpSpPr>
            <a:xfrm>
              <a:off x="4033837" y="1605423"/>
              <a:ext cx="274638" cy="352425"/>
              <a:chOff x="4033837" y="1638761"/>
              <a:chExt cx="274638" cy="352425"/>
            </a:xfrm>
          </p:grpSpPr>
          <p:sp>
            <p:nvSpPr>
              <p:cNvPr id="99359" name="Oval 31"/>
              <p:cNvSpPr>
                <a:spLocks noChangeArrowheads="1"/>
              </p:cNvSpPr>
              <p:nvPr/>
            </p:nvSpPr>
            <p:spPr bwMode="auto">
              <a:xfrm>
                <a:off x="4033837" y="1638761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65" name="Oval 37"/>
              <p:cNvSpPr>
                <a:spLocks noChangeArrowheads="1"/>
              </p:cNvSpPr>
              <p:nvPr/>
            </p:nvSpPr>
            <p:spPr bwMode="auto">
              <a:xfrm>
                <a:off x="4103687" y="17006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" name="Gruppe 9"/>
            <p:cNvGrpSpPr/>
            <p:nvPr/>
          </p:nvGrpSpPr>
          <p:grpSpPr>
            <a:xfrm>
              <a:off x="4077493" y="1286336"/>
              <a:ext cx="274638" cy="352425"/>
              <a:chOff x="4262437" y="1532398"/>
              <a:chExt cx="274638" cy="352425"/>
            </a:xfrm>
          </p:grpSpPr>
          <p:sp>
            <p:nvSpPr>
              <p:cNvPr id="99363" name="Oval 35"/>
              <p:cNvSpPr>
                <a:spLocks noChangeArrowheads="1"/>
              </p:cNvSpPr>
              <p:nvPr/>
            </p:nvSpPr>
            <p:spPr bwMode="auto">
              <a:xfrm>
                <a:off x="4262437" y="1532398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66" name="Oval 38"/>
              <p:cNvSpPr>
                <a:spLocks noChangeArrowheads="1"/>
              </p:cNvSpPr>
              <p:nvPr/>
            </p:nvSpPr>
            <p:spPr bwMode="auto">
              <a:xfrm>
                <a:off x="4340224" y="1653048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" name="Gruppe 3"/>
            <p:cNvGrpSpPr/>
            <p:nvPr/>
          </p:nvGrpSpPr>
          <p:grpSpPr>
            <a:xfrm>
              <a:off x="3960812" y="1926098"/>
              <a:ext cx="274638" cy="352425"/>
              <a:chOff x="3960812" y="1926098"/>
              <a:chExt cx="274638" cy="352425"/>
            </a:xfrm>
          </p:grpSpPr>
          <p:sp>
            <p:nvSpPr>
              <p:cNvPr id="99361" name="Oval 33"/>
              <p:cNvSpPr>
                <a:spLocks noChangeArrowheads="1"/>
              </p:cNvSpPr>
              <p:nvPr/>
            </p:nvSpPr>
            <p:spPr bwMode="auto">
              <a:xfrm>
                <a:off x="3960812" y="1926098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67" name="Oval 39"/>
              <p:cNvSpPr>
                <a:spLocks noChangeArrowheads="1"/>
              </p:cNvSpPr>
              <p:nvPr/>
            </p:nvSpPr>
            <p:spPr bwMode="auto">
              <a:xfrm>
                <a:off x="4075112" y="1976898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" name="Gruppe 8"/>
            <p:cNvGrpSpPr/>
            <p:nvPr/>
          </p:nvGrpSpPr>
          <p:grpSpPr>
            <a:xfrm>
              <a:off x="4282067" y="1521052"/>
              <a:ext cx="274638" cy="352425"/>
              <a:chOff x="4249737" y="1781636"/>
              <a:chExt cx="274638" cy="352425"/>
            </a:xfrm>
          </p:grpSpPr>
          <p:sp>
            <p:nvSpPr>
              <p:cNvPr id="99362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68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" name="Gruppe 11"/>
            <p:cNvGrpSpPr/>
            <p:nvPr/>
          </p:nvGrpSpPr>
          <p:grpSpPr>
            <a:xfrm>
              <a:off x="3832225" y="1407322"/>
              <a:ext cx="274638" cy="352425"/>
              <a:chOff x="3573462" y="1519698"/>
              <a:chExt cx="274638" cy="352425"/>
            </a:xfrm>
          </p:grpSpPr>
          <p:sp>
            <p:nvSpPr>
              <p:cNvPr id="99369" name="Oval 41"/>
              <p:cNvSpPr>
                <a:spLocks noChangeArrowheads="1"/>
              </p:cNvSpPr>
              <p:nvPr/>
            </p:nvSpPr>
            <p:spPr bwMode="auto">
              <a:xfrm>
                <a:off x="3573462" y="1519698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70" name="Oval 42"/>
              <p:cNvSpPr>
                <a:spLocks noChangeArrowheads="1"/>
              </p:cNvSpPr>
              <p:nvPr/>
            </p:nvSpPr>
            <p:spPr bwMode="auto">
              <a:xfrm>
                <a:off x="3651249" y="1640348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5" name="Gruppe 74"/>
            <p:cNvGrpSpPr/>
            <p:nvPr/>
          </p:nvGrpSpPr>
          <p:grpSpPr>
            <a:xfrm>
              <a:off x="4230688" y="1849664"/>
              <a:ext cx="274638" cy="352425"/>
              <a:chOff x="4249737" y="1781636"/>
              <a:chExt cx="274638" cy="352425"/>
            </a:xfrm>
          </p:grpSpPr>
          <p:sp>
            <p:nvSpPr>
              <p:cNvPr id="76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7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8" name="Gruppe 77"/>
            <p:cNvGrpSpPr/>
            <p:nvPr/>
          </p:nvGrpSpPr>
          <p:grpSpPr>
            <a:xfrm>
              <a:off x="4339947" y="1177243"/>
              <a:ext cx="274638" cy="352425"/>
              <a:chOff x="4249737" y="1781636"/>
              <a:chExt cx="274638" cy="352425"/>
            </a:xfrm>
          </p:grpSpPr>
          <p:sp>
            <p:nvSpPr>
              <p:cNvPr id="79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0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1" name="Gruppe 80"/>
            <p:cNvGrpSpPr/>
            <p:nvPr/>
          </p:nvGrpSpPr>
          <p:grpSpPr>
            <a:xfrm>
              <a:off x="4538384" y="1408724"/>
              <a:ext cx="274638" cy="352425"/>
              <a:chOff x="4249737" y="1781636"/>
              <a:chExt cx="274638" cy="352425"/>
            </a:xfrm>
          </p:grpSpPr>
          <p:sp>
            <p:nvSpPr>
              <p:cNvPr id="82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4" name="Gruppe 83"/>
            <p:cNvGrpSpPr/>
            <p:nvPr/>
          </p:nvGrpSpPr>
          <p:grpSpPr>
            <a:xfrm>
              <a:off x="4488377" y="1740168"/>
              <a:ext cx="274638" cy="352425"/>
              <a:chOff x="4249737" y="1781636"/>
              <a:chExt cx="274638" cy="352425"/>
            </a:xfrm>
          </p:grpSpPr>
          <p:sp>
            <p:nvSpPr>
              <p:cNvPr id="85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6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7" name="Gruppe 86"/>
            <p:cNvGrpSpPr/>
            <p:nvPr/>
          </p:nvGrpSpPr>
          <p:grpSpPr>
            <a:xfrm>
              <a:off x="4413386" y="2055523"/>
              <a:ext cx="274638" cy="352425"/>
              <a:chOff x="4249737" y="1781636"/>
              <a:chExt cx="274638" cy="352425"/>
            </a:xfrm>
          </p:grpSpPr>
          <p:sp>
            <p:nvSpPr>
              <p:cNvPr id="88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0" name="Gruppe 89"/>
            <p:cNvGrpSpPr/>
            <p:nvPr/>
          </p:nvGrpSpPr>
          <p:grpSpPr>
            <a:xfrm>
              <a:off x="4148931" y="2154238"/>
              <a:ext cx="274638" cy="352425"/>
              <a:chOff x="4249737" y="1781636"/>
              <a:chExt cx="274638" cy="352425"/>
            </a:xfrm>
          </p:grpSpPr>
          <p:sp>
            <p:nvSpPr>
              <p:cNvPr id="91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3" name="Gruppe 92"/>
            <p:cNvGrpSpPr/>
            <p:nvPr/>
          </p:nvGrpSpPr>
          <p:grpSpPr>
            <a:xfrm>
              <a:off x="4736821" y="1624473"/>
              <a:ext cx="274638" cy="352425"/>
              <a:chOff x="4249737" y="1781636"/>
              <a:chExt cx="274638" cy="352425"/>
            </a:xfrm>
          </p:grpSpPr>
          <p:sp>
            <p:nvSpPr>
              <p:cNvPr id="94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5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6" name="Gruppe 95"/>
            <p:cNvGrpSpPr/>
            <p:nvPr/>
          </p:nvGrpSpPr>
          <p:grpSpPr>
            <a:xfrm>
              <a:off x="4671215" y="1969841"/>
              <a:ext cx="274638" cy="352425"/>
              <a:chOff x="4249737" y="1781636"/>
              <a:chExt cx="274638" cy="352425"/>
            </a:xfrm>
          </p:grpSpPr>
          <p:sp>
            <p:nvSpPr>
              <p:cNvPr id="97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8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16" name="Oval 33"/>
          <p:cNvSpPr>
            <a:spLocks noChangeArrowheads="1"/>
          </p:cNvSpPr>
          <p:nvPr/>
        </p:nvSpPr>
        <p:spPr bwMode="auto">
          <a:xfrm>
            <a:off x="6891052" y="1470032"/>
            <a:ext cx="274638" cy="352425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" name="Oval 39"/>
          <p:cNvSpPr>
            <a:spLocks noChangeArrowheads="1"/>
          </p:cNvSpPr>
          <p:nvPr/>
        </p:nvSpPr>
        <p:spPr bwMode="auto">
          <a:xfrm>
            <a:off x="7005353" y="1520831"/>
            <a:ext cx="111125" cy="1539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94" name="Gruppe 193"/>
          <p:cNvGrpSpPr/>
          <p:nvPr/>
        </p:nvGrpSpPr>
        <p:grpSpPr>
          <a:xfrm>
            <a:off x="4583833" y="711230"/>
            <a:ext cx="1266547" cy="1329420"/>
            <a:chOff x="3744912" y="1177243"/>
            <a:chExt cx="1266547" cy="1329420"/>
          </a:xfrm>
        </p:grpSpPr>
        <p:grpSp>
          <p:nvGrpSpPr>
            <p:cNvPr id="195" name="Gruppe 194"/>
            <p:cNvGrpSpPr/>
            <p:nvPr/>
          </p:nvGrpSpPr>
          <p:grpSpPr>
            <a:xfrm>
              <a:off x="3744912" y="1710198"/>
              <a:ext cx="274638" cy="352425"/>
              <a:chOff x="3744912" y="1710198"/>
              <a:chExt cx="274638" cy="352425"/>
            </a:xfrm>
          </p:grpSpPr>
          <p:sp>
            <p:nvSpPr>
              <p:cNvPr id="235" name="Oval 32"/>
              <p:cNvSpPr>
                <a:spLocks noChangeArrowheads="1"/>
              </p:cNvSpPr>
              <p:nvPr/>
            </p:nvSpPr>
            <p:spPr bwMode="auto">
              <a:xfrm>
                <a:off x="3744912" y="1710198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" name="Oval 36"/>
              <p:cNvSpPr>
                <a:spLocks noChangeArrowheads="1"/>
              </p:cNvSpPr>
              <p:nvPr/>
            </p:nvSpPr>
            <p:spPr bwMode="auto">
              <a:xfrm>
                <a:off x="3829049" y="1768936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6" name="Gruppe 195"/>
            <p:cNvGrpSpPr/>
            <p:nvPr/>
          </p:nvGrpSpPr>
          <p:grpSpPr>
            <a:xfrm>
              <a:off x="4033837" y="1605423"/>
              <a:ext cx="274638" cy="352425"/>
              <a:chOff x="4033837" y="1638761"/>
              <a:chExt cx="274638" cy="352425"/>
            </a:xfrm>
          </p:grpSpPr>
          <p:sp>
            <p:nvSpPr>
              <p:cNvPr id="233" name="Oval 31"/>
              <p:cNvSpPr>
                <a:spLocks noChangeArrowheads="1"/>
              </p:cNvSpPr>
              <p:nvPr/>
            </p:nvSpPr>
            <p:spPr bwMode="auto">
              <a:xfrm>
                <a:off x="4033837" y="1638761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4" name="Oval 37"/>
              <p:cNvSpPr>
                <a:spLocks noChangeArrowheads="1"/>
              </p:cNvSpPr>
              <p:nvPr/>
            </p:nvSpPr>
            <p:spPr bwMode="auto">
              <a:xfrm>
                <a:off x="4103687" y="17006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7" name="Gruppe 196"/>
            <p:cNvGrpSpPr/>
            <p:nvPr/>
          </p:nvGrpSpPr>
          <p:grpSpPr>
            <a:xfrm>
              <a:off x="4077493" y="1286336"/>
              <a:ext cx="274638" cy="352425"/>
              <a:chOff x="4262437" y="1532398"/>
              <a:chExt cx="274638" cy="352425"/>
            </a:xfrm>
          </p:grpSpPr>
          <p:sp>
            <p:nvSpPr>
              <p:cNvPr id="231" name="Oval 35"/>
              <p:cNvSpPr>
                <a:spLocks noChangeArrowheads="1"/>
              </p:cNvSpPr>
              <p:nvPr/>
            </p:nvSpPr>
            <p:spPr bwMode="auto">
              <a:xfrm>
                <a:off x="4262437" y="1532398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2" name="Oval 38"/>
              <p:cNvSpPr>
                <a:spLocks noChangeArrowheads="1"/>
              </p:cNvSpPr>
              <p:nvPr/>
            </p:nvSpPr>
            <p:spPr bwMode="auto">
              <a:xfrm>
                <a:off x="4340224" y="1653048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8" name="Gruppe 197"/>
            <p:cNvGrpSpPr/>
            <p:nvPr/>
          </p:nvGrpSpPr>
          <p:grpSpPr>
            <a:xfrm>
              <a:off x="3960812" y="1926098"/>
              <a:ext cx="274638" cy="352425"/>
              <a:chOff x="3960812" y="1926098"/>
              <a:chExt cx="274638" cy="352425"/>
            </a:xfrm>
          </p:grpSpPr>
          <p:sp>
            <p:nvSpPr>
              <p:cNvPr id="229" name="Oval 33"/>
              <p:cNvSpPr>
                <a:spLocks noChangeArrowheads="1"/>
              </p:cNvSpPr>
              <p:nvPr/>
            </p:nvSpPr>
            <p:spPr bwMode="auto">
              <a:xfrm>
                <a:off x="3960812" y="1926098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0" name="Oval 39"/>
              <p:cNvSpPr>
                <a:spLocks noChangeArrowheads="1"/>
              </p:cNvSpPr>
              <p:nvPr/>
            </p:nvSpPr>
            <p:spPr bwMode="auto">
              <a:xfrm>
                <a:off x="4075112" y="1976898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9" name="Gruppe 198"/>
            <p:cNvGrpSpPr/>
            <p:nvPr/>
          </p:nvGrpSpPr>
          <p:grpSpPr>
            <a:xfrm>
              <a:off x="4282067" y="1521052"/>
              <a:ext cx="274638" cy="352425"/>
              <a:chOff x="4249737" y="1781636"/>
              <a:chExt cx="274638" cy="352425"/>
            </a:xfrm>
          </p:grpSpPr>
          <p:sp>
            <p:nvSpPr>
              <p:cNvPr id="227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8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0" name="Gruppe 199"/>
            <p:cNvGrpSpPr/>
            <p:nvPr/>
          </p:nvGrpSpPr>
          <p:grpSpPr>
            <a:xfrm>
              <a:off x="3832225" y="1407322"/>
              <a:ext cx="274638" cy="352425"/>
              <a:chOff x="3573462" y="1519698"/>
              <a:chExt cx="274638" cy="352425"/>
            </a:xfrm>
          </p:grpSpPr>
          <p:sp>
            <p:nvSpPr>
              <p:cNvPr id="225" name="Oval 41"/>
              <p:cNvSpPr>
                <a:spLocks noChangeArrowheads="1"/>
              </p:cNvSpPr>
              <p:nvPr/>
            </p:nvSpPr>
            <p:spPr bwMode="auto">
              <a:xfrm>
                <a:off x="3573462" y="1519698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6" name="Oval 42"/>
              <p:cNvSpPr>
                <a:spLocks noChangeArrowheads="1"/>
              </p:cNvSpPr>
              <p:nvPr/>
            </p:nvSpPr>
            <p:spPr bwMode="auto">
              <a:xfrm>
                <a:off x="3651249" y="1640348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1" name="Gruppe 200"/>
            <p:cNvGrpSpPr/>
            <p:nvPr/>
          </p:nvGrpSpPr>
          <p:grpSpPr>
            <a:xfrm>
              <a:off x="4230688" y="1849664"/>
              <a:ext cx="274638" cy="352425"/>
              <a:chOff x="4249737" y="1781636"/>
              <a:chExt cx="274638" cy="352425"/>
            </a:xfrm>
          </p:grpSpPr>
          <p:sp>
            <p:nvSpPr>
              <p:cNvPr id="223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4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2" name="Gruppe 201"/>
            <p:cNvGrpSpPr/>
            <p:nvPr/>
          </p:nvGrpSpPr>
          <p:grpSpPr>
            <a:xfrm>
              <a:off x="4339947" y="1177243"/>
              <a:ext cx="274638" cy="352425"/>
              <a:chOff x="4249737" y="1781636"/>
              <a:chExt cx="274638" cy="352425"/>
            </a:xfrm>
          </p:grpSpPr>
          <p:sp>
            <p:nvSpPr>
              <p:cNvPr id="221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2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3" name="Gruppe 202"/>
            <p:cNvGrpSpPr/>
            <p:nvPr/>
          </p:nvGrpSpPr>
          <p:grpSpPr>
            <a:xfrm>
              <a:off x="4538384" y="1408724"/>
              <a:ext cx="274638" cy="352425"/>
              <a:chOff x="4249737" y="1781636"/>
              <a:chExt cx="274638" cy="352425"/>
            </a:xfrm>
          </p:grpSpPr>
          <p:sp>
            <p:nvSpPr>
              <p:cNvPr id="219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0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4" name="Gruppe 203"/>
            <p:cNvGrpSpPr/>
            <p:nvPr/>
          </p:nvGrpSpPr>
          <p:grpSpPr>
            <a:xfrm>
              <a:off x="4488377" y="1740168"/>
              <a:ext cx="274638" cy="352425"/>
              <a:chOff x="4249737" y="1781636"/>
              <a:chExt cx="274638" cy="352425"/>
            </a:xfrm>
          </p:grpSpPr>
          <p:sp>
            <p:nvSpPr>
              <p:cNvPr id="217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8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5" name="Gruppe 204"/>
            <p:cNvGrpSpPr/>
            <p:nvPr/>
          </p:nvGrpSpPr>
          <p:grpSpPr>
            <a:xfrm>
              <a:off x="4413386" y="2055523"/>
              <a:ext cx="274638" cy="352425"/>
              <a:chOff x="4249737" y="1781636"/>
              <a:chExt cx="274638" cy="352425"/>
            </a:xfrm>
          </p:grpSpPr>
          <p:sp>
            <p:nvSpPr>
              <p:cNvPr id="215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6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6" name="Gruppe 205"/>
            <p:cNvGrpSpPr/>
            <p:nvPr/>
          </p:nvGrpSpPr>
          <p:grpSpPr>
            <a:xfrm>
              <a:off x="4148931" y="2154238"/>
              <a:ext cx="274638" cy="352425"/>
              <a:chOff x="4249737" y="1781636"/>
              <a:chExt cx="274638" cy="352425"/>
            </a:xfrm>
          </p:grpSpPr>
          <p:sp>
            <p:nvSpPr>
              <p:cNvPr id="213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4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7" name="Gruppe 206"/>
            <p:cNvGrpSpPr/>
            <p:nvPr/>
          </p:nvGrpSpPr>
          <p:grpSpPr>
            <a:xfrm>
              <a:off x="4736821" y="1624473"/>
              <a:ext cx="274638" cy="352425"/>
              <a:chOff x="4249737" y="1781636"/>
              <a:chExt cx="274638" cy="352425"/>
            </a:xfrm>
          </p:grpSpPr>
          <p:sp>
            <p:nvSpPr>
              <p:cNvPr id="211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2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8" name="Gruppe 207"/>
            <p:cNvGrpSpPr/>
            <p:nvPr/>
          </p:nvGrpSpPr>
          <p:grpSpPr>
            <a:xfrm>
              <a:off x="4671215" y="1969841"/>
              <a:ext cx="274638" cy="352425"/>
              <a:chOff x="4249737" y="1781636"/>
              <a:chExt cx="274638" cy="352425"/>
            </a:xfrm>
          </p:grpSpPr>
          <p:sp>
            <p:nvSpPr>
              <p:cNvPr id="209" name="Oval 34"/>
              <p:cNvSpPr>
                <a:spLocks noChangeArrowheads="1"/>
              </p:cNvSpPr>
              <p:nvPr/>
            </p:nvSpPr>
            <p:spPr bwMode="auto">
              <a:xfrm>
                <a:off x="4249737" y="1781636"/>
                <a:ext cx="274638" cy="352425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" name="Oval 40"/>
              <p:cNvSpPr>
                <a:spLocks noChangeArrowheads="1"/>
              </p:cNvSpPr>
              <p:nvPr/>
            </p:nvSpPr>
            <p:spPr bwMode="auto">
              <a:xfrm>
                <a:off x="4337049" y="1840373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49" name="Oval 33"/>
          <p:cNvSpPr>
            <a:spLocks noChangeArrowheads="1"/>
          </p:cNvSpPr>
          <p:nvPr/>
        </p:nvSpPr>
        <p:spPr bwMode="auto">
          <a:xfrm>
            <a:off x="4639290" y="1537739"/>
            <a:ext cx="274638" cy="352425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0" name="Oval 39"/>
          <p:cNvSpPr>
            <a:spLocks noChangeArrowheads="1"/>
          </p:cNvSpPr>
          <p:nvPr/>
        </p:nvSpPr>
        <p:spPr bwMode="auto">
          <a:xfrm>
            <a:off x="4753591" y="1588538"/>
            <a:ext cx="111125" cy="1539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" name="Gruppe 5"/>
          <p:cNvGrpSpPr/>
          <p:nvPr/>
        </p:nvGrpSpPr>
        <p:grpSpPr>
          <a:xfrm>
            <a:off x="4245102" y="482020"/>
            <a:ext cx="4007178" cy="1544270"/>
            <a:chOff x="2721102" y="718242"/>
            <a:chExt cx="4007178" cy="1544270"/>
          </a:xfrm>
        </p:grpSpPr>
        <p:grpSp>
          <p:nvGrpSpPr>
            <p:cNvPr id="14" name="Gruppe 13"/>
            <p:cNvGrpSpPr/>
            <p:nvPr/>
          </p:nvGrpSpPr>
          <p:grpSpPr>
            <a:xfrm>
              <a:off x="5388639" y="902676"/>
              <a:ext cx="735529" cy="86716"/>
              <a:chOff x="3700595" y="986437"/>
              <a:chExt cx="735529" cy="86716"/>
            </a:xfrm>
          </p:grpSpPr>
          <p:sp>
            <p:nvSpPr>
              <p:cNvPr id="99372" name="Oval 44"/>
              <p:cNvSpPr>
                <a:spLocks noChangeArrowheads="1"/>
              </p:cNvSpPr>
              <p:nvPr/>
            </p:nvSpPr>
            <p:spPr bwMode="auto">
              <a:xfrm rot="20381794">
                <a:off x="3700595" y="986437"/>
                <a:ext cx="735529" cy="86716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73" name="Oval 45"/>
              <p:cNvSpPr>
                <a:spLocks noChangeArrowheads="1"/>
              </p:cNvSpPr>
              <p:nvPr/>
            </p:nvSpPr>
            <p:spPr bwMode="auto">
              <a:xfrm>
                <a:off x="4028323" y="996746"/>
                <a:ext cx="128016" cy="5099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1" name="Gruppe 100"/>
            <p:cNvGrpSpPr/>
            <p:nvPr/>
          </p:nvGrpSpPr>
          <p:grpSpPr>
            <a:xfrm rot="4216684">
              <a:off x="5965623" y="1042649"/>
              <a:ext cx="735529" cy="86716"/>
              <a:chOff x="3700595" y="986437"/>
              <a:chExt cx="735529" cy="86716"/>
            </a:xfrm>
          </p:grpSpPr>
          <p:sp>
            <p:nvSpPr>
              <p:cNvPr id="102" name="Oval 44"/>
              <p:cNvSpPr>
                <a:spLocks noChangeArrowheads="1"/>
              </p:cNvSpPr>
              <p:nvPr/>
            </p:nvSpPr>
            <p:spPr bwMode="auto">
              <a:xfrm rot="20381794">
                <a:off x="3700595" y="986437"/>
                <a:ext cx="735529" cy="86716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" name="Oval 45"/>
              <p:cNvSpPr>
                <a:spLocks noChangeArrowheads="1"/>
              </p:cNvSpPr>
              <p:nvPr/>
            </p:nvSpPr>
            <p:spPr bwMode="auto">
              <a:xfrm>
                <a:off x="4028323" y="996746"/>
                <a:ext cx="128016" cy="5099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4" name="Gruppe 103"/>
            <p:cNvGrpSpPr/>
            <p:nvPr/>
          </p:nvGrpSpPr>
          <p:grpSpPr>
            <a:xfrm rot="6031946">
              <a:off x="6254623" y="1585242"/>
              <a:ext cx="735529" cy="86716"/>
              <a:chOff x="3700595" y="986437"/>
              <a:chExt cx="735529" cy="86716"/>
            </a:xfrm>
          </p:grpSpPr>
          <p:sp>
            <p:nvSpPr>
              <p:cNvPr id="105" name="Oval 44"/>
              <p:cNvSpPr>
                <a:spLocks noChangeArrowheads="1"/>
              </p:cNvSpPr>
              <p:nvPr/>
            </p:nvSpPr>
            <p:spPr bwMode="auto">
              <a:xfrm rot="20381794">
                <a:off x="3700595" y="986437"/>
                <a:ext cx="735529" cy="86716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6" name="Oval 45"/>
              <p:cNvSpPr>
                <a:spLocks noChangeArrowheads="1"/>
              </p:cNvSpPr>
              <p:nvPr/>
            </p:nvSpPr>
            <p:spPr bwMode="auto">
              <a:xfrm>
                <a:off x="4028323" y="996746"/>
                <a:ext cx="128016" cy="5099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7" name="Gruppe 106"/>
            <p:cNvGrpSpPr/>
            <p:nvPr/>
          </p:nvGrpSpPr>
          <p:grpSpPr>
            <a:xfrm rot="10451465">
              <a:off x="5992751" y="2042479"/>
              <a:ext cx="735529" cy="86716"/>
              <a:chOff x="3700595" y="986437"/>
              <a:chExt cx="735529" cy="86716"/>
            </a:xfrm>
          </p:grpSpPr>
          <p:sp>
            <p:nvSpPr>
              <p:cNvPr id="108" name="Oval 44"/>
              <p:cNvSpPr>
                <a:spLocks noChangeArrowheads="1"/>
              </p:cNvSpPr>
              <p:nvPr/>
            </p:nvSpPr>
            <p:spPr bwMode="auto">
              <a:xfrm rot="20381794">
                <a:off x="3700595" y="986437"/>
                <a:ext cx="735529" cy="86716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9" name="Oval 45"/>
              <p:cNvSpPr>
                <a:spLocks noChangeArrowheads="1"/>
              </p:cNvSpPr>
              <p:nvPr/>
            </p:nvSpPr>
            <p:spPr bwMode="auto">
              <a:xfrm>
                <a:off x="4028323" y="996746"/>
                <a:ext cx="128016" cy="5099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0" name="Gruppe 109"/>
            <p:cNvGrpSpPr/>
            <p:nvPr/>
          </p:nvGrpSpPr>
          <p:grpSpPr>
            <a:xfrm rot="12968793">
              <a:off x="5325875" y="2124842"/>
              <a:ext cx="735529" cy="86716"/>
              <a:chOff x="3700595" y="986437"/>
              <a:chExt cx="735529" cy="86716"/>
            </a:xfrm>
          </p:grpSpPr>
          <p:sp>
            <p:nvSpPr>
              <p:cNvPr id="111" name="Oval 44"/>
              <p:cNvSpPr>
                <a:spLocks noChangeArrowheads="1"/>
              </p:cNvSpPr>
              <p:nvPr/>
            </p:nvSpPr>
            <p:spPr bwMode="auto">
              <a:xfrm rot="20381794">
                <a:off x="3700595" y="986437"/>
                <a:ext cx="735529" cy="86716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2" name="Oval 45"/>
              <p:cNvSpPr>
                <a:spLocks noChangeArrowheads="1"/>
              </p:cNvSpPr>
              <p:nvPr/>
            </p:nvSpPr>
            <p:spPr bwMode="auto">
              <a:xfrm>
                <a:off x="4028323" y="996746"/>
                <a:ext cx="128016" cy="5099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3" name="Gruppe 112"/>
            <p:cNvGrpSpPr/>
            <p:nvPr/>
          </p:nvGrpSpPr>
          <p:grpSpPr>
            <a:xfrm rot="16884906">
              <a:off x="4910641" y="1694836"/>
              <a:ext cx="735529" cy="86716"/>
              <a:chOff x="3700595" y="986437"/>
              <a:chExt cx="735529" cy="86716"/>
            </a:xfrm>
          </p:grpSpPr>
          <p:sp>
            <p:nvSpPr>
              <p:cNvPr id="114" name="Oval 44"/>
              <p:cNvSpPr>
                <a:spLocks noChangeArrowheads="1"/>
              </p:cNvSpPr>
              <p:nvPr/>
            </p:nvSpPr>
            <p:spPr bwMode="auto">
              <a:xfrm rot="20381794">
                <a:off x="3700595" y="986437"/>
                <a:ext cx="735529" cy="86716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5" name="Oval 45"/>
              <p:cNvSpPr>
                <a:spLocks noChangeArrowheads="1"/>
              </p:cNvSpPr>
              <p:nvPr/>
            </p:nvSpPr>
            <p:spPr bwMode="auto">
              <a:xfrm>
                <a:off x="4028323" y="996746"/>
                <a:ext cx="128016" cy="5099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8" name="Gruppe 117"/>
            <p:cNvGrpSpPr/>
            <p:nvPr/>
          </p:nvGrpSpPr>
          <p:grpSpPr>
            <a:xfrm rot="19299443">
              <a:off x="4994317" y="1167519"/>
              <a:ext cx="735529" cy="86716"/>
              <a:chOff x="3700595" y="986437"/>
              <a:chExt cx="735529" cy="86716"/>
            </a:xfrm>
          </p:grpSpPr>
          <p:sp>
            <p:nvSpPr>
              <p:cNvPr id="119" name="Oval 44"/>
              <p:cNvSpPr>
                <a:spLocks noChangeArrowheads="1"/>
              </p:cNvSpPr>
              <p:nvPr/>
            </p:nvSpPr>
            <p:spPr bwMode="auto">
              <a:xfrm rot="20381794">
                <a:off x="3700595" y="986437"/>
                <a:ext cx="735529" cy="86716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0" name="Oval 45"/>
              <p:cNvSpPr>
                <a:spLocks noChangeArrowheads="1"/>
              </p:cNvSpPr>
              <p:nvPr/>
            </p:nvSpPr>
            <p:spPr bwMode="auto">
              <a:xfrm>
                <a:off x="4028323" y="996746"/>
                <a:ext cx="128016" cy="5099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1" name="Gruppe 190"/>
            <p:cNvGrpSpPr/>
            <p:nvPr/>
          </p:nvGrpSpPr>
          <p:grpSpPr>
            <a:xfrm>
              <a:off x="3123314" y="970383"/>
              <a:ext cx="735529" cy="86716"/>
              <a:chOff x="3700595" y="986437"/>
              <a:chExt cx="735529" cy="86716"/>
            </a:xfrm>
          </p:grpSpPr>
          <p:sp>
            <p:nvSpPr>
              <p:cNvPr id="192" name="Oval 44"/>
              <p:cNvSpPr>
                <a:spLocks noChangeArrowheads="1"/>
              </p:cNvSpPr>
              <p:nvPr/>
            </p:nvSpPr>
            <p:spPr bwMode="auto">
              <a:xfrm rot="20381794">
                <a:off x="3700595" y="986437"/>
                <a:ext cx="735529" cy="86716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3" name="Oval 45"/>
              <p:cNvSpPr>
                <a:spLocks noChangeArrowheads="1"/>
              </p:cNvSpPr>
              <p:nvPr/>
            </p:nvSpPr>
            <p:spPr bwMode="auto">
              <a:xfrm>
                <a:off x="4028323" y="996746"/>
                <a:ext cx="128016" cy="5099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37" name="Gruppe 236"/>
            <p:cNvGrpSpPr/>
            <p:nvPr/>
          </p:nvGrpSpPr>
          <p:grpSpPr>
            <a:xfrm rot="4216684">
              <a:off x="3700298" y="1110356"/>
              <a:ext cx="735529" cy="86716"/>
              <a:chOff x="3700595" y="986437"/>
              <a:chExt cx="735529" cy="86716"/>
            </a:xfrm>
          </p:grpSpPr>
          <p:sp>
            <p:nvSpPr>
              <p:cNvPr id="238" name="Oval 44"/>
              <p:cNvSpPr>
                <a:spLocks noChangeArrowheads="1"/>
              </p:cNvSpPr>
              <p:nvPr/>
            </p:nvSpPr>
            <p:spPr bwMode="auto">
              <a:xfrm rot="20381794">
                <a:off x="3700595" y="986437"/>
                <a:ext cx="735529" cy="86716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9" name="Oval 45"/>
              <p:cNvSpPr>
                <a:spLocks noChangeArrowheads="1"/>
              </p:cNvSpPr>
              <p:nvPr/>
            </p:nvSpPr>
            <p:spPr bwMode="auto">
              <a:xfrm>
                <a:off x="4028323" y="996746"/>
                <a:ext cx="128016" cy="5099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40" name="Gruppe 239"/>
            <p:cNvGrpSpPr/>
            <p:nvPr/>
          </p:nvGrpSpPr>
          <p:grpSpPr>
            <a:xfrm rot="6031946">
              <a:off x="3989298" y="1652949"/>
              <a:ext cx="735529" cy="86716"/>
              <a:chOff x="3700595" y="986437"/>
              <a:chExt cx="735529" cy="86716"/>
            </a:xfrm>
          </p:grpSpPr>
          <p:sp>
            <p:nvSpPr>
              <p:cNvPr id="241" name="Oval 44"/>
              <p:cNvSpPr>
                <a:spLocks noChangeArrowheads="1"/>
              </p:cNvSpPr>
              <p:nvPr/>
            </p:nvSpPr>
            <p:spPr bwMode="auto">
              <a:xfrm rot="20381794">
                <a:off x="3700595" y="986437"/>
                <a:ext cx="735529" cy="86716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2" name="Oval 45"/>
              <p:cNvSpPr>
                <a:spLocks noChangeArrowheads="1"/>
              </p:cNvSpPr>
              <p:nvPr/>
            </p:nvSpPr>
            <p:spPr bwMode="auto">
              <a:xfrm>
                <a:off x="4028323" y="996746"/>
                <a:ext cx="128016" cy="5099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43" name="Gruppe 242"/>
            <p:cNvGrpSpPr/>
            <p:nvPr/>
          </p:nvGrpSpPr>
          <p:grpSpPr>
            <a:xfrm rot="10451465">
              <a:off x="3727426" y="2110186"/>
              <a:ext cx="735529" cy="86716"/>
              <a:chOff x="3700595" y="986437"/>
              <a:chExt cx="735529" cy="86716"/>
            </a:xfrm>
          </p:grpSpPr>
          <p:sp>
            <p:nvSpPr>
              <p:cNvPr id="244" name="Oval 44"/>
              <p:cNvSpPr>
                <a:spLocks noChangeArrowheads="1"/>
              </p:cNvSpPr>
              <p:nvPr/>
            </p:nvSpPr>
            <p:spPr bwMode="auto">
              <a:xfrm rot="20381794">
                <a:off x="3700595" y="986437"/>
                <a:ext cx="735529" cy="86716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5" name="Oval 45"/>
              <p:cNvSpPr>
                <a:spLocks noChangeArrowheads="1"/>
              </p:cNvSpPr>
              <p:nvPr/>
            </p:nvSpPr>
            <p:spPr bwMode="auto">
              <a:xfrm>
                <a:off x="4028323" y="996746"/>
                <a:ext cx="128016" cy="5099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46" name="Gruppe 245"/>
            <p:cNvGrpSpPr/>
            <p:nvPr/>
          </p:nvGrpSpPr>
          <p:grpSpPr>
            <a:xfrm rot="16884906">
              <a:off x="2658403" y="1722435"/>
              <a:ext cx="735529" cy="86716"/>
              <a:chOff x="3700595" y="986437"/>
              <a:chExt cx="735529" cy="86716"/>
            </a:xfrm>
          </p:grpSpPr>
          <p:sp>
            <p:nvSpPr>
              <p:cNvPr id="247" name="Oval 44"/>
              <p:cNvSpPr>
                <a:spLocks noChangeArrowheads="1"/>
              </p:cNvSpPr>
              <p:nvPr/>
            </p:nvSpPr>
            <p:spPr bwMode="auto">
              <a:xfrm rot="20381794">
                <a:off x="3700595" y="986437"/>
                <a:ext cx="735529" cy="86716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8" name="Oval 45"/>
              <p:cNvSpPr>
                <a:spLocks noChangeArrowheads="1"/>
              </p:cNvSpPr>
              <p:nvPr/>
            </p:nvSpPr>
            <p:spPr bwMode="auto">
              <a:xfrm>
                <a:off x="4028323" y="996746"/>
                <a:ext cx="128016" cy="5099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52" name="Gruppe 251"/>
            <p:cNvGrpSpPr/>
            <p:nvPr/>
          </p:nvGrpSpPr>
          <p:grpSpPr>
            <a:xfrm rot="19299443">
              <a:off x="2721102" y="1250483"/>
              <a:ext cx="735529" cy="86716"/>
              <a:chOff x="3700595" y="986437"/>
              <a:chExt cx="735529" cy="86716"/>
            </a:xfrm>
          </p:grpSpPr>
          <p:sp>
            <p:nvSpPr>
              <p:cNvPr id="253" name="Oval 44"/>
              <p:cNvSpPr>
                <a:spLocks noChangeArrowheads="1"/>
              </p:cNvSpPr>
              <p:nvPr/>
            </p:nvSpPr>
            <p:spPr bwMode="auto">
              <a:xfrm rot="20381794">
                <a:off x="3700595" y="986437"/>
                <a:ext cx="735529" cy="86716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4" name="Oval 45"/>
              <p:cNvSpPr>
                <a:spLocks noChangeArrowheads="1"/>
              </p:cNvSpPr>
              <p:nvPr/>
            </p:nvSpPr>
            <p:spPr bwMode="auto">
              <a:xfrm>
                <a:off x="4028323" y="996746"/>
                <a:ext cx="128016" cy="5099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55" name="Gruppe 254"/>
            <p:cNvGrpSpPr/>
            <p:nvPr/>
          </p:nvGrpSpPr>
          <p:grpSpPr>
            <a:xfrm rot="12968793">
              <a:off x="3035987" y="2175796"/>
              <a:ext cx="735529" cy="86716"/>
              <a:chOff x="3700595" y="986437"/>
              <a:chExt cx="735529" cy="86716"/>
            </a:xfrm>
          </p:grpSpPr>
          <p:sp>
            <p:nvSpPr>
              <p:cNvPr id="256" name="Oval 44"/>
              <p:cNvSpPr>
                <a:spLocks noChangeArrowheads="1"/>
              </p:cNvSpPr>
              <p:nvPr/>
            </p:nvSpPr>
            <p:spPr bwMode="auto">
              <a:xfrm rot="20381794">
                <a:off x="3700595" y="986437"/>
                <a:ext cx="735529" cy="86716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7" name="Oval 45"/>
              <p:cNvSpPr>
                <a:spLocks noChangeArrowheads="1"/>
              </p:cNvSpPr>
              <p:nvPr/>
            </p:nvSpPr>
            <p:spPr bwMode="auto">
              <a:xfrm>
                <a:off x="4028323" y="996746"/>
                <a:ext cx="128016" cy="5099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cxnSp>
        <p:nvCxnSpPr>
          <p:cNvPr id="19" name="Lige pilforbindelse 18"/>
          <p:cNvCxnSpPr>
            <a:endCxn id="99369" idx="2"/>
          </p:cNvCxnSpPr>
          <p:nvPr/>
        </p:nvCxnSpPr>
        <p:spPr bwMode="auto">
          <a:xfrm>
            <a:off x="6553813" y="1027255"/>
            <a:ext cx="369095" cy="2256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2" name="Lige pilforbindelse 261"/>
          <p:cNvCxnSpPr/>
          <p:nvPr/>
        </p:nvCxnSpPr>
        <p:spPr bwMode="auto">
          <a:xfrm flipH="1">
            <a:off x="5637234" y="1046069"/>
            <a:ext cx="331268" cy="5903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85" name="Gruppe 284"/>
          <p:cNvGrpSpPr/>
          <p:nvPr/>
        </p:nvGrpSpPr>
        <p:grpSpPr>
          <a:xfrm>
            <a:off x="4590442" y="740635"/>
            <a:ext cx="3479632" cy="1232222"/>
            <a:chOff x="3066442" y="976857"/>
            <a:chExt cx="3479632" cy="1232222"/>
          </a:xfrm>
        </p:grpSpPr>
        <p:sp>
          <p:nvSpPr>
            <p:cNvPr id="99396" name="Text Box 68"/>
            <p:cNvSpPr txBox="1">
              <a:spLocks noChangeArrowheads="1"/>
            </p:cNvSpPr>
            <p:nvPr/>
          </p:nvSpPr>
          <p:spPr bwMode="auto">
            <a:xfrm>
              <a:off x="5465276" y="1288958"/>
              <a:ext cx="933820" cy="553998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ts val="0"/>
                </a:spcBef>
              </a:pPr>
              <a:r>
                <a:rPr lang="da-DK" altLang="da-DK" sz="1200" b="1" dirty="0">
                  <a:solidFill>
                    <a:srgbClr val="0000FF"/>
                  </a:solidFill>
                  <a:cs typeface="Arial" charset="0"/>
                </a:rPr>
                <a:t>stimulerer</a:t>
              </a:r>
            </a:p>
            <a:p>
              <a:pPr>
                <a:spcBef>
                  <a:spcPct val="50000"/>
                </a:spcBef>
              </a:pPr>
              <a:r>
                <a:rPr lang="da-DK" altLang="da-DK" sz="1200" b="1" dirty="0">
                  <a:solidFill>
                    <a:srgbClr val="0000FF"/>
                  </a:solidFill>
                  <a:cs typeface="Arial" charset="0"/>
                </a:rPr>
                <a:t>ny knogle</a:t>
              </a:r>
              <a:endParaRPr lang="el-GR" altLang="da-DK" sz="1200" b="1" dirty="0">
                <a:solidFill>
                  <a:srgbClr val="0000FF"/>
                </a:solidFill>
                <a:cs typeface="Arial" charset="0"/>
              </a:endParaRPr>
            </a:p>
          </p:txBody>
        </p:sp>
        <p:sp>
          <p:nvSpPr>
            <p:cNvPr id="251" name="Text Box 68"/>
            <p:cNvSpPr txBox="1">
              <a:spLocks noChangeArrowheads="1"/>
            </p:cNvSpPr>
            <p:nvPr/>
          </p:nvSpPr>
          <p:spPr bwMode="auto">
            <a:xfrm>
              <a:off x="3314747" y="1363816"/>
              <a:ext cx="768513" cy="461665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a-DK" altLang="da-DK" sz="1200" b="1" dirty="0" err="1">
                  <a:solidFill>
                    <a:srgbClr val="0000FF"/>
                  </a:solidFill>
                </a:rPr>
                <a:t>PTHrP</a:t>
              </a:r>
              <a:r>
                <a:rPr lang="da-DK" altLang="da-DK" sz="1200" b="1" dirty="0">
                  <a:solidFill>
                    <a:srgbClr val="0000FF"/>
                  </a:solidFill>
                </a:rPr>
                <a:t> …</a:t>
              </a:r>
              <a:endParaRPr lang="el-GR" altLang="da-DK" sz="1200" b="1" dirty="0">
                <a:solidFill>
                  <a:srgbClr val="0000FF"/>
                </a:solidFill>
                <a:cs typeface="Arial" charset="0"/>
              </a:endParaRPr>
            </a:p>
          </p:txBody>
        </p:sp>
        <p:sp>
          <p:nvSpPr>
            <p:cNvPr id="31" name="Nedadgående pil 30"/>
            <p:cNvSpPr/>
            <p:nvPr/>
          </p:nvSpPr>
          <p:spPr bwMode="auto">
            <a:xfrm>
              <a:off x="5906629" y="1808075"/>
              <a:ext cx="198437" cy="339348"/>
            </a:xfrm>
            <a:prstGeom prst="downArrow">
              <a:avLst/>
            </a:prstGeom>
            <a:solidFill>
              <a:srgbClr val="0000FF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5" name="Nedadgående pil 274"/>
            <p:cNvSpPr/>
            <p:nvPr/>
          </p:nvSpPr>
          <p:spPr bwMode="auto">
            <a:xfrm rot="16200000">
              <a:off x="6309404" y="1459507"/>
              <a:ext cx="198437" cy="274903"/>
            </a:xfrm>
            <a:prstGeom prst="downArrow">
              <a:avLst/>
            </a:prstGeom>
            <a:solidFill>
              <a:srgbClr val="0000FF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6" name="Nedadgående pil 275"/>
            <p:cNvSpPr/>
            <p:nvPr/>
          </p:nvSpPr>
          <p:spPr bwMode="auto">
            <a:xfrm rot="5400000">
              <a:off x="5349162" y="1423680"/>
              <a:ext cx="198437" cy="274903"/>
            </a:xfrm>
            <a:prstGeom prst="downArrow">
              <a:avLst/>
            </a:prstGeom>
            <a:solidFill>
              <a:srgbClr val="0000FF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7" name="Nedadgående pil 276"/>
            <p:cNvSpPr/>
            <p:nvPr/>
          </p:nvSpPr>
          <p:spPr bwMode="auto">
            <a:xfrm rot="10800000">
              <a:off x="5880848" y="976857"/>
              <a:ext cx="198437" cy="330610"/>
            </a:xfrm>
            <a:prstGeom prst="downArrow">
              <a:avLst/>
            </a:prstGeom>
            <a:solidFill>
              <a:srgbClr val="0000FF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" name="Nedadgående pil 277"/>
            <p:cNvSpPr/>
            <p:nvPr/>
          </p:nvSpPr>
          <p:spPr bwMode="auto">
            <a:xfrm>
              <a:off x="3662142" y="1869731"/>
              <a:ext cx="198437" cy="339348"/>
            </a:xfrm>
            <a:prstGeom prst="downArrow">
              <a:avLst/>
            </a:prstGeom>
            <a:solidFill>
              <a:srgbClr val="0000FF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9" name="Nedadgående pil 278"/>
            <p:cNvSpPr/>
            <p:nvPr/>
          </p:nvSpPr>
          <p:spPr bwMode="auto">
            <a:xfrm rot="16200000">
              <a:off x="4064917" y="1521163"/>
              <a:ext cx="198437" cy="274903"/>
            </a:xfrm>
            <a:prstGeom prst="downArrow">
              <a:avLst/>
            </a:prstGeom>
            <a:solidFill>
              <a:srgbClr val="0000FF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0" name="Nedadgående pil 279"/>
            <p:cNvSpPr/>
            <p:nvPr/>
          </p:nvSpPr>
          <p:spPr bwMode="auto">
            <a:xfrm rot="5400000">
              <a:off x="3104675" y="1485336"/>
              <a:ext cx="198437" cy="274903"/>
            </a:xfrm>
            <a:prstGeom prst="downArrow">
              <a:avLst/>
            </a:prstGeom>
            <a:solidFill>
              <a:srgbClr val="0000FF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1" name="Nedadgående pil 280"/>
            <p:cNvSpPr/>
            <p:nvPr/>
          </p:nvSpPr>
          <p:spPr bwMode="auto">
            <a:xfrm rot="10800000">
              <a:off x="3636361" y="1038513"/>
              <a:ext cx="198437" cy="330610"/>
            </a:xfrm>
            <a:prstGeom prst="downArrow">
              <a:avLst/>
            </a:prstGeom>
            <a:solidFill>
              <a:srgbClr val="0000FF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9389" name="Freeform 61"/>
          <p:cNvSpPr>
            <a:spLocks/>
          </p:cNvSpPr>
          <p:nvPr/>
        </p:nvSpPr>
        <p:spPr bwMode="auto">
          <a:xfrm>
            <a:off x="2927649" y="1931224"/>
            <a:ext cx="1812379" cy="2362094"/>
          </a:xfrm>
          <a:custGeom>
            <a:avLst/>
            <a:gdLst>
              <a:gd name="T0" fmla="*/ 8 w 54"/>
              <a:gd name="T1" fmla="*/ 862 h 862"/>
              <a:gd name="T2" fmla="*/ 8 w 54"/>
              <a:gd name="T3" fmla="*/ 408 h 862"/>
              <a:gd name="T4" fmla="*/ 54 w 54"/>
              <a:gd name="T5" fmla="*/ 0 h 8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4" h="862">
                <a:moveTo>
                  <a:pt x="8" y="862"/>
                </a:moveTo>
                <a:cubicBezTo>
                  <a:pt x="4" y="707"/>
                  <a:pt x="0" y="552"/>
                  <a:pt x="8" y="408"/>
                </a:cubicBezTo>
                <a:cubicBezTo>
                  <a:pt x="16" y="264"/>
                  <a:pt x="46" y="68"/>
                  <a:pt x="54" y="0"/>
                </a:cubicBezTo>
              </a:path>
            </a:pathLst>
          </a:custGeom>
          <a:noFill/>
          <a:ln w="76200" cmpd="sng">
            <a:solidFill>
              <a:srgbClr val="FF0000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82" name="Gruppe 281"/>
          <p:cNvGrpSpPr/>
          <p:nvPr/>
        </p:nvGrpSpPr>
        <p:grpSpPr>
          <a:xfrm>
            <a:off x="5374217" y="2083198"/>
            <a:ext cx="1820153" cy="1527495"/>
            <a:chOff x="3850216" y="2153917"/>
            <a:chExt cx="1820153" cy="1527495"/>
          </a:xfrm>
        </p:grpSpPr>
        <p:grpSp>
          <p:nvGrpSpPr>
            <p:cNvPr id="5" name="Gruppe 4"/>
            <p:cNvGrpSpPr/>
            <p:nvPr/>
          </p:nvGrpSpPr>
          <p:grpSpPr>
            <a:xfrm>
              <a:off x="4389256" y="2779639"/>
              <a:ext cx="1281113" cy="369332"/>
              <a:chOff x="3290887" y="2341914"/>
              <a:chExt cx="1281113" cy="369332"/>
            </a:xfrm>
          </p:grpSpPr>
          <p:sp>
            <p:nvSpPr>
              <p:cNvPr id="99397" name="Text Box 69"/>
              <p:cNvSpPr txBox="1">
                <a:spLocks noChangeArrowheads="1"/>
              </p:cNvSpPr>
              <p:nvPr/>
            </p:nvSpPr>
            <p:spPr bwMode="auto">
              <a:xfrm>
                <a:off x="3290887" y="2341914"/>
                <a:ext cx="1281113" cy="369332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00B0F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r">
                  <a:spcBef>
                    <a:spcPct val="50000"/>
                  </a:spcBef>
                </a:pPr>
                <a:r>
                  <a:rPr lang="da-DK" altLang="da-DK" b="1" dirty="0">
                    <a:solidFill>
                      <a:srgbClr val="00B0F0"/>
                    </a:solidFill>
                  </a:rPr>
                  <a:t>RANKL</a:t>
                </a:r>
                <a:endParaRPr lang="el-GR" altLang="da-DK" b="1" dirty="0">
                  <a:solidFill>
                    <a:srgbClr val="00B0F0"/>
                  </a:solidFill>
                  <a:cs typeface="Arial" charset="0"/>
                </a:endParaRPr>
              </a:p>
            </p:txBody>
          </p:sp>
          <p:sp>
            <p:nvSpPr>
              <p:cNvPr id="99398" name="Line 70"/>
              <p:cNvSpPr>
                <a:spLocks noChangeShapeType="1"/>
              </p:cNvSpPr>
              <p:nvPr/>
            </p:nvSpPr>
            <p:spPr bwMode="auto">
              <a:xfrm flipV="1">
                <a:off x="3517931" y="2363201"/>
                <a:ext cx="0" cy="288925"/>
              </a:xfrm>
              <a:prstGeom prst="line">
                <a:avLst/>
              </a:prstGeom>
              <a:noFill/>
              <a:ln w="57150">
                <a:solidFill>
                  <a:srgbClr val="D92805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B0F0"/>
                  </a:solidFill>
                </a:endParaRPr>
              </a:p>
            </p:txBody>
          </p:sp>
        </p:grpSp>
        <p:sp>
          <p:nvSpPr>
            <p:cNvPr id="288" name="Kombinationstegning 287"/>
            <p:cNvSpPr/>
            <p:nvPr/>
          </p:nvSpPr>
          <p:spPr bwMode="auto">
            <a:xfrm rot="15739782">
              <a:off x="3719815" y="2284318"/>
              <a:ext cx="734834" cy="474031"/>
            </a:xfrm>
            <a:custGeom>
              <a:avLst/>
              <a:gdLst>
                <a:gd name="connsiteX0" fmla="*/ 293166 w 293166"/>
                <a:gd name="connsiteY0" fmla="*/ 0 h 279206"/>
                <a:gd name="connsiteX1" fmla="*/ 0 w 293166"/>
                <a:gd name="connsiteY1" fmla="*/ 279206 h 279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3166" h="279206">
                  <a:moveTo>
                    <a:pt x="293166" y="0"/>
                  </a:moveTo>
                  <a:lnTo>
                    <a:pt x="0" y="279206"/>
                  </a:lnTo>
                </a:path>
              </a:pathLst>
            </a:custGeom>
            <a:noFill/>
            <a:ln w="7620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9" name="Kombinationstegning 288"/>
            <p:cNvSpPr/>
            <p:nvPr/>
          </p:nvSpPr>
          <p:spPr bwMode="auto">
            <a:xfrm>
              <a:off x="4323337" y="3222199"/>
              <a:ext cx="602171" cy="459213"/>
            </a:xfrm>
            <a:custGeom>
              <a:avLst/>
              <a:gdLst>
                <a:gd name="connsiteX0" fmla="*/ 293166 w 293166"/>
                <a:gd name="connsiteY0" fmla="*/ 0 h 279206"/>
                <a:gd name="connsiteX1" fmla="*/ 0 w 293166"/>
                <a:gd name="connsiteY1" fmla="*/ 279206 h 279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3166" h="279206">
                  <a:moveTo>
                    <a:pt x="293166" y="0"/>
                  </a:moveTo>
                  <a:lnTo>
                    <a:pt x="0" y="279206"/>
                  </a:lnTo>
                </a:path>
              </a:pathLst>
            </a:custGeom>
            <a:noFill/>
            <a:ln w="7620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58" name="Text Box 68"/>
          <p:cNvSpPr txBox="1">
            <a:spLocks noChangeArrowheads="1"/>
          </p:cNvSpPr>
          <p:nvPr/>
        </p:nvSpPr>
        <p:spPr bwMode="auto">
          <a:xfrm>
            <a:off x="8400256" y="2101381"/>
            <a:ext cx="1035817" cy="307777"/>
          </a:xfrm>
          <a:prstGeom prst="rect">
            <a:avLst/>
          </a:prstGeom>
          <a:solidFill>
            <a:schemeClr val="bg1"/>
          </a:solidFill>
          <a:ln w="2857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sz="1400" b="1" dirty="0">
                <a:solidFill>
                  <a:srgbClr val="0000FF"/>
                </a:solidFill>
                <a:cs typeface="Arial" charset="0"/>
              </a:rPr>
              <a:t>blokering</a:t>
            </a:r>
            <a:endParaRPr lang="el-GR" altLang="da-DK" sz="1400" b="1" dirty="0">
              <a:solidFill>
                <a:srgbClr val="0000FF"/>
              </a:solidFill>
              <a:cs typeface="Arial" charset="0"/>
            </a:endParaRPr>
          </a:p>
        </p:txBody>
      </p:sp>
      <p:sp>
        <p:nvSpPr>
          <p:cNvPr id="261" name="Text Box 74"/>
          <p:cNvSpPr txBox="1">
            <a:spLocks noChangeArrowheads="1"/>
          </p:cNvSpPr>
          <p:nvPr/>
        </p:nvSpPr>
        <p:spPr bwMode="auto">
          <a:xfrm>
            <a:off x="8328248" y="545990"/>
            <a:ext cx="624682" cy="276999"/>
          </a:xfrm>
          <a:prstGeom prst="rect">
            <a:avLst/>
          </a:prstGeom>
          <a:solidFill>
            <a:schemeClr val="bg1"/>
          </a:solidFill>
          <a:ln w="2857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da-DK" altLang="da-DK" sz="1200" b="1" dirty="0">
                <a:solidFill>
                  <a:srgbClr val="0000FF"/>
                </a:solidFill>
              </a:rPr>
              <a:t>PSA</a:t>
            </a:r>
            <a:endParaRPr lang="el-GR" altLang="da-DK" sz="1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70" name="Group 106"/>
          <p:cNvGrpSpPr>
            <a:grpSpLocks/>
          </p:cNvGrpSpPr>
          <p:nvPr/>
        </p:nvGrpSpPr>
        <p:grpSpPr bwMode="auto">
          <a:xfrm>
            <a:off x="1249362" y="4942607"/>
            <a:ext cx="9720263" cy="1654176"/>
            <a:chOff x="-173" y="3158"/>
            <a:chExt cx="6123" cy="1042"/>
          </a:xfrm>
        </p:grpSpPr>
        <p:sp>
          <p:nvSpPr>
            <p:cNvPr id="271" name="Text Box 90"/>
            <p:cNvSpPr txBox="1">
              <a:spLocks noChangeArrowheads="1"/>
            </p:cNvSpPr>
            <p:nvPr/>
          </p:nvSpPr>
          <p:spPr bwMode="auto">
            <a:xfrm>
              <a:off x="-173" y="3793"/>
              <a:ext cx="6123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da-DK" altLang="da-DK" sz="2000" b="1" dirty="0">
                  <a:solidFill>
                    <a:srgbClr val="FFFF00"/>
                  </a:solidFill>
                </a:rPr>
                <a:t>Resultat:</a:t>
              </a:r>
              <a:r>
                <a:rPr lang="da-DK" altLang="da-DK" sz="2000" dirty="0">
                  <a:solidFill>
                    <a:srgbClr val="FFFF00"/>
                  </a:solidFill>
                </a:rPr>
                <a:t>  	</a:t>
              </a:r>
              <a:r>
                <a:rPr lang="da-DK" altLang="da-DK" sz="2000" dirty="0">
                  <a:solidFill>
                    <a:schemeClr val="bg1"/>
                  </a:solidFill>
                </a:rPr>
                <a:t>MEGET resorption + MEGET formation = Nedbrydning + Opbygning</a:t>
              </a:r>
            </a:p>
            <a:p>
              <a:pPr>
                <a:spcBef>
                  <a:spcPts val="0"/>
                </a:spcBef>
              </a:pPr>
              <a:r>
                <a:rPr lang="da-DK" altLang="da-DK" sz="1600" dirty="0">
                  <a:solidFill>
                    <a:schemeClr val="bg1"/>
                  </a:solidFill>
                </a:rPr>
                <a:t>Voldsom vækst af kræftceller + knoglebrud + deformiteter + lammelser etc.</a:t>
              </a:r>
            </a:p>
          </p:txBody>
        </p:sp>
        <p:sp>
          <p:nvSpPr>
            <p:cNvPr id="272" name="AutoShape 92"/>
            <p:cNvSpPr>
              <a:spLocks noChangeArrowheads="1"/>
            </p:cNvSpPr>
            <p:nvPr/>
          </p:nvSpPr>
          <p:spPr bwMode="auto">
            <a:xfrm>
              <a:off x="567" y="3158"/>
              <a:ext cx="272" cy="544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rgbClr val="D92805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73" name="AutoShape 94"/>
          <p:cNvSpPr>
            <a:spLocks noChangeArrowheads="1"/>
          </p:cNvSpPr>
          <p:nvPr/>
        </p:nvSpPr>
        <p:spPr bwMode="auto">
          <a:xfrm>
            <a:off x="7464400" y="4942456"/>
            <a:ext cx="431800" cy="8636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D92805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4" name="AutoShape 94"/>
          <p:cNvSpPr>
            <a:spLocks noChangeArrowheads="1"/>
          </p:cNvSpPr>
          <p:nvPr/>
        </p:nvSpPr>
        <p:spPr bwMode="auto">
          <a:xfrm>
            <a:off x="7896448" y="4942456"/>
            <a:ext cx="431800" cy="8636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D92805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3" name="AutoShape 94"/>
          <p:cNvSpPr>
            <a:spLocks noChangeArrowheads="1"/>
          </p:cNvSpPr>
          <p:nvPr/>
        </p:nvSpPr>
        <p:spPr bwMode="auto">
          <a:xfrm>
            <a:off x="7032104" y="4942456"/>
            <a:ext cx="431800" cy="8636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D92805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4" name="Multiplicer 283"/>
          <p:cNvSpPr/>
          <p:nvPr/>
        </p:nvSpPr>
        <p:spPr bwMode="auto">
          <a:xfrm>
            <a:off x="8616280" y="1990129"/>
            <a:ext cx="589980" cy="575719"/>
          </a:xfrm>
          <a:prstGeom prst="mathMultiply">
            <a:avLst/>
          </a:prstGeom>
          <a:solidFill>
            <a:srgbClr val="FF0000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0" name="Lige pilforbindelse 19"/>
          <p:cNvCxnSpPr/>
          <p:nvPr/>
        </p:nvCxnSpPr>
        <p:spPr bwMode="auto">
          <a:xfrm>
            <a:off x="7896200" y="1537739"/>
            <a:ext cx="605719" cy="53635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ysDash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6" name="Kombinationstegning 315"/>
          <p:cNvSpPr/>
          <p:nvPr/>
        </p:nvSpPr>
        <p:spPr bwMode="auto">
          <a:xfrm>
            <a:off x="8240774" y="2436507"/>
            <a:ext cx="2137576" cy="1465309"/>
          </a:xfrm>
          <a:custGeom>
            <a:avLst/>
            <a:gdLst>
              <a:gd name="connsiteX0" fmla="*/ 524684 w 2137576"/>
              <a:gd name="connsiteY0" fmla="*/ 339213 h 1465309"/>
              <a:gd name="connsiteX1" fmla="*/ 465691 w 2137576"/>
              <a:gd name="connsiteY1" fmla="*/ 427703 h 1465309"/>
              <a:gd name="connsiteX2" fmla="*/ 391949 w 2137576"/>
              <a:gd name="connsiteY2" fmla="*/ 516193 h 1465309"/>
              <a:gd name="connsiteX3" fmla="*/ 362452 w 2137576"/>
              <a:gd name="connsiteY3" fmla="*/ 575187 h 1465309"/>
              <a:gd name="connsiteX4" fmla="*/ 332955 w 2137576"/>
              <a:gd name="connsiteY4" fmla="*/ 619432 h 1465309"/>
              <a:gd name="connsiteX5" fmla="*/ 318207 w 2137576"/>
              <a:gd name="connsiteY5" fmla="*/ 766916 h 1465309"/>
              <a:gd name="connsiteX6" fmla="*/ 377200 w 2137576"/>
              <a:gd name="connsiteY6" fmla="*/ 796413 h 1465309"/>
              <a:gd name="connsiteX7" fmla="*/ 450942 w 2137576"/>
              <a:gd name="connsiteY7" fmla="*/ 781664 h 1465309"/>
              <a:gd name="connsiteX8" fmla="*/ 465691 w 2137576"/>
              <a:gd name="connsiteY8" fmla="*/ 737419 h 1465309"/>
              <a:gd name="connsiteX9" fmla="*/ 480439 w 2137576"/>
              <a:gd name="connsiteY9" fmla="*/ 575187 h 1465309"/>
              <a:gd name="connsiteX10" fmla="*/ 524684 w 2137576"/>
              <a:gd name="connsiteY10" fmla="*/ 545690 h 1465309"/>
              <a:gd name="connsiteX11" fmla="*/ 672168 w 2137576"/>
              <a:gd name="connsiteY11" fmla="*/ 560439 h 1465309"/>
              <a:gd name="connsiteX12" fmla="*/ 701665 w 2137576"/>
              <a:gd name="connsiteY12" fmla="*/ 604684 h 1465309"/>
              <a:gd name="connsiteX13" fmla="*/ 686916 w 2137576"/>
              <a:gd name="connsiteY13" fmla="*/ 545690 h 1465309"/>
              <a:gd name="connsiteX14" fmla="*/ 598426 w 2137576"/>
              <a:gd name="connsiteY14" fmla="*/ 442451 h 1465309"/>
              <a:gd name="connsiteX15" fmla="*/ 539432 w 2137576"/>
              <a:gd name="connsiteY15" fmla="*/ 427703 h 1465309"/>
              <a:gd name="connsiteX16" fmla="*/ 347703 w 2137576"/>
              <a:gd name="connsiteY16" fmla="*/ 486697 h 1465309"/>
              <a:gd name="connsiteX17" fmla="*/ 288710 w 2137576"/>
              <a:gd name="connsiteY17" fmla="*/ 634180 h 1465309"/>
              <a:gd name="connsiteX18" fmla="*/ 303458 w 2137576"/>
              <a:gd name="connsiteY18" fmla="*/ 855406 h 1465309"/>
              <a:gd name="connsiteX19" fmla="*/ 332955 w 2137576"/>
              <a:gd name="connsiteY19" fmla="*/ 943897 h 1465309"/>
              <a:gd name="connsiteX20" fmla="*/ 288710 w 2137576"/>
              <a:gd name="connsiteY20" fmla="*/ 1017639 h 1465309"/>
              <a:gd name="connsiteX21" fmla="*/ 259213 w 2137576"/>
              <a:gd name="connsiteY21" fmla="*/ 1061884 h 1465309"/>
              <a:gd name="connsiteX22" fmla="*/ 244465 w 2137576"/>
              <a:gd name="connsiteY22" fmla="*/ 1106129 h 1465309"/>
              <a:gd name="connsiteX23" fmla="*/ 273961 w 2137576"/>
              <a:gd name="connsiteY23" fmla="*/ 1179871 h 1465309"/>
              <a:gd name="connsiteX24" fmla="*/ 318207 w 2137576"/>
              <a:gd name="connsiteY24" fmla="*/ 1224116 h 1465309"/>
              <a:gd name="connsiteX25" fmla="*/ 229716 w 2137576"/>
              <a:gd name="connsiteY25" fmla="*/ 1165122 h 1465309"/>
              <a:gd name="connsiteX26" fmla="*/ 214968 w 2137576"/>
              <a:gd name="connsiteY26" fmla="*/ 1106129 h 1465309"/>
              <a:gd name="connsiteX27" fmla="*/ 450942 w 2137576"/>
              <a:gd name="connsiteY27" fmla="*/ 1017639 h 1465309"/>
              <a:gd name="connsiteX28" fmla="*/ 465691 w 2137576"/>
              <a:gd name="connsiteY28" fmla="*/ 1091380 h 1465309"/>
              <a:gd name="connsiteX29" fmla="*/ 480439 w 2137576"/>
              <a:gd name="connsiteY29" fmla="*/ 1238864 h 1465309"/>
              <a:gd name="connsiteX30" fmla="*/ 524684 w 2137576"/>
              <a:gd name="connsiteY30" fmla="*/ 1253613 h 1465309"/>
              <a:gd name="connsiteX31" fmla="*/ 568929 w 2137576"/>
              <a:gd name="connsiteY31" fmla="*/ 1224116 h 1465309"/>
              <a:gd name="connsiteX32" fmla="*/ 583678 w 2137576"/>
              <a:gd name="connsiteY32" fmla="*/ 1165122 h 1465309"/>
              <a:gd name="connsiteX33" fmla="*/ 539432 w 2137576"/>
              <a:gd name="connsiteY33" fmla="*/ 943897 h 1465309"/>
              <a:gd name="connsiteX34" fmla="*/ 524684 w 2137576"/>
              <a:gd name="connsiteY34" fmla="*/ 870155 h 1465309"/>
              <a:gd name="connsiteX35" fmla="*/ 524684 w 2137576"/>
              <a:gd name="connsiteY35" fmla="*/ 766916 h 1465309"/>
              <a:gd name="connsiteX36" fmla="*/ 583678 w 2137576"/>
              <a:gd name="connsiteY36" fmla="*/ 707922 h 1465309"/>
              <a:gd name="connsiteX37" fmla="*/ 672168 w 2137576"/>
              <a:gd name="connsiteY37" fmla="*/ 766916 h 1465309"/>
              <a:gd name="connsiteX38" fmla="*/ 701665 w 2137576"/>
              <a:gd name="connsiteY38" fmla="*/ 855406 h 1465309"/>
              <a:gd name="connsiteX39" fmla="*/ 657420 w 2137576"/>
              <a:gd name="connsiteY39" fmla="*/ 1120877 h 1465309"/>
              <a:gd name="connsiteX40" fmla="*/ 627923 w 2137576"/>
              <a:gd name="connsiteY40" fmla="*/ 1179871 h 1465309"/>
              <a:gd name="connsiteX41" fmla="*/ 568929 w 2137576"/>
              <a:gd name="connsiteY41" fmla="*/ 1224116 h 1465309"/>
              <a:gd name="connsiteX42" fmla="*/ 539432 w 2137576"/>
              <a:gd name="connsiteY42" fmla="*/ 1268361 h 1465309"/>
              <a:gd name="connsiteX43" fmla="*/ 450942 w 2137576"/>
              <a:gd name="connsiteY43" fmla="*/ 1386348 h 1465309"/>
              <a:gd name="connsiteX44" fmla="*/ 465691 w 2137576"/>
              <a:gd name="connsiteY44" fmla="*/ 1460090 h 1465309"/>
              <a:gd name="connsiteX45" fmla="*/ 568929 w 2137576"/>
              <a:gd name="connsiteY45" fmla="*/ 1445342 h 1465309"/>
              <a:gd name="connsiteX46" fmla="*/ 657420 w 2137576"/>
              <a:gd name="connsiteY46" fmla="*/ 1401097 h 1465309"/>
              <a:gd name="connsiteX47" fmla="*/ 686916 w 2137576"/>
              <a:gd name="connsiteY47" fmla="*/ 1356851 h 1465309"/>
              <a:gd name="connsiteX48" fmla="*/ 672168 w 2137576"/>
              <a:gd name="connsiteY48" fmla="*/ 1224116 h 1465309"/>
              <a:gd name="connsiteX49" fmla="*/ 657420 w 2137576"/>
              <a:gd name="connsiteY49" fmla="*/ 884903 h 1465309"/>
              <a:gd name="connsiteX50" fmla="*/ 598426 w 2137576"/>
              <a:gd name="connsiteY50" fmla="*/ 796413 h 1465309"/>
              <a:gd name="connsiteX51" fmla="*/ 642671 w 2137576"/>
              <a:gd name="connsiteY51" fmla="*/ 678426 h 1465309"/>
              <a:gd name="connsiteX52" fmla="*/ 745910 w 2137576"/>
              <a:gd name="connsiteY52" fmla="*/ 589935 h 1465309"/>
              <a:gd name="connsiteX53" fmla="*/ 849149 w 2137576"/>
              <a:gd name="connsiteY53" fmla="*/ 516193 h 1465309"/>
              <a:gd name="connsiteX54" fmla="*/ 908142 w 2137576"/>
              <a:gd name="connsiteY54" fmla="*/ 501445 h 1465309"/>
              <a:gd name="connsiteX55" fmla="*/ 952387 w 2137576"/>
              <a:gd name="connsiteY55" fmla="*/ 840658 h 1465309"/>
              <a:gd name="connsiteX56" fmla="*/ 937639 w 2137576"/>
              <a:gd name="connsiteY56" fmla="*/ 914400 h 1465309"/>
              <a:gd name="connsiteX57" fmla="*/ 922891 w 2137576"/>
              <a:gd name="connsiteY57" fmla="*/ 1002890 h 1465309"/>
              <a:gd name="connsiteX58" fmla="*/ 878645 w 2137576"/>
              <a:gd name="connsiteY58" fmla="*/ 1135626 h 1465309"/>
              <a:gd name="connsiteX59" fmla="*/ 834400 w 2137576"/>
              <a:gd name="connsiteY59" fmla="*/ 1179871 h 1465309"/>
              <a:gd name="connsiteX60" fmla="*/ 760658 w 2137576"/>
              <a:gd name="connsiteY60" fmla="*/ 1297858 h 1465309"/>
              <a:gd name="connsiteX61" fmla="*/ 745910 w 2137576"/>
              <a:gd name="connsiteY61" fmla="*/ 1342103 h 1465309"/>
              <a:gd name="connsiteX62" fmla="*/ 760658 w 2137576"/>
              <a:gd name="connsiteY62" fmla="*/ 1401097 h 1465309"/>
              <a:gd name="connsiteX63" fmla="*/ 804903 w 2137576"/>
              <a:gd name="connsiteY63" fmla="*/ 1371600 h 1465309"/>
              <a:gd name="connsiteX64" fmla="*/ 790155 w 2137576"/>
              <a:gd name="connsiteY64" fmla="*/ 1165122 h 1465309"/>
              <a:gd name="connsiteX65" fmla="*/ 760658 w 2137576"/>
              <a:gd name="connsiteY65" fmla="*/ 1106129 h 1465309"/>
              <a:gd name="connsiteX66" fmla="*/ 745910 w 2137576"/>
              <a:gd name="connsiteY66" fmla="*/ 1061884 h 1465309"/>
              <a:gd name="connsiteX67" fmla="*/ 716413 w 2137576"/>
              <a:gd name="connsiteY67" fmla="*/ 929148 h 1465309"/>
              <a:gd name="connsiteX68" fmla="*/ 731161 w 2137576"/>
              <a:gd name="connsiteY68" fmla="*/ 884903 h 1465309"/>
              <a:gd name="connsiteX69" fmla="*/ 834400 w 2137576"/>
              <a:gd name="connsiteY69" fmla="*/ 825909 h 1465309"/>
              <a:gd name="connsiteX70" fmla="*/ 967136 w 2137576"/>
              <a:gd name="connsiteY70" fmla="*/ 870155 h 1465309"/>
              <a:gd name="connsiteX71" fmla="*/ 1040878 w 2137576"/>
              <a:gd name="connsiteY71" fmla="*/ 1002890 h 1465309"/>
              <a:gd name="connsiteX72" fmla="*/ 1070374 w 2137576"/>
              <a:gd name="connsiteY72" fmla="*/ 1047135 h 1465309"/>
              <a:gd name="connsiteX73" fmla="*/ 1099871 w 2137576"/>
              <a:gd name="connsiteY73" fmla="*/ 1106129 h 1465309"/>
              <a:gd name="connsiteX74" fmla="*/ 1114620 w 2137576"/>
              <a:gd name="connsiteY74" fmla="*/ 1032387 h 1465309"/>
              <a:gd name="connsiteX75" fmla="*/ 1129368 w 2137576"/>
              <a:gd name="connsiteY75" fmla="*/ 973393 h 1465309"/>
              <a:gd name="connsiteX76" fmla="*/ 1114620 w 2137576"/>
              <a:gd name="connsiteY76" fmla="*/ 796413 h 1465309"/>
              <a:gd name="connsiteX77" fmla="*/ 1011381 w 2137576"/>
              <a:gd name="connsiteY77" fmla="*/ 678426 h 1465309"/>
              <a:gd name="connsiteX78" fmla="*/ 937639 w 2137576"/>
              <a:gd name="connsiteY78" fmla="*/ 619432 h 1465309"/>
              <a:gd name="connsiteX79" fmla="*/ 908142 w 2137576"/>
              <a:gd name="connsiteY79" fmla="*/ 663677 h 1465309"/>
              <a:gd name="connsiteX80" fmla="*/ 893394 w 2137576"/>
              <a:gd name="connsiteY80" fmla="*/ 722671 h 1465309"/>
              <a:gd name="connsiteX81" fmla="*/ 849149 w 2137576"/>
              <a:gd name="connsiteY81" fmla="*/ 870155 h 1465309"/>
              <a:gd name="connsiteX82" fmla="*/ 863897 w 2137576"/>
              <a:gd name="connsiteY82" fmla="*/ 1165122 h 1465309"/>
              <a:gd name="connsiteX83" fmla="*/ 952387 w 2137576"/>
              <a:gd name="connsiteY83" fmla="*/ 1224116 h 1465309"/>
              <a:gd name="connsiteX84" fmla="*/ 1040878 w 2137576"/>
              <a:gd name="connsiteY84" fmla="*/ 1268361 h 1465309"/>
              <a:gd name="connsiteX85" fmla="*/ 1114620 w 2137576"/>
              <a:gd name="connsiteY85" fmla="*/ 1253613 h 1465309"/>
              <a:gd name="connsiteX86" fmla="*/ 1144116 w 2137576"/>
              <a:gd name="connsiteY86" fmla="*/ 1209368 h 1465309"/>
              <a:gd name="connsiteX87" fmla="*/ 1217858 w 2137576"/>
              <a:gd name="connsiteY87" fmla="*/ 1106129 h 1465309"/>
              <a:gd name="connsiteX88" fmla="*/ 1232607 w 2137576"/>
              <a:gd name="connsiteY88" fmla="*/ 1047135 h 1465309"/>
              <a:gd name="connsiteX89" fmla="*/ 1203110 w 2137576"/>
              <a:gd name="connsiteY89" fmla="*/ 943897 h 1465309"/>
              <a:gd name="connsiteX90" fmla="*/ 1188361 w 2137576"/>
              <a:gd name="connsiteY90" fmla="*/ 899651 h 1465309"/>
              <a:gd name="connsiteX91" fmla="*/ 1099871 w 2137576"/>
              <a:gd name="connsiteY91" fmla="*/ 796413 h 1465309"/>
              <a:gd name="connsiteX92" fmla="*/ 1055626 w 2137576"/>
              <a:gd name="connsiteY92" fmla="*/ 737419 h 1465309"/>
              <a:gd name="connsiteX93" fmla="*/ 937639 w 2137576"/>
              <a:gd name="connsiteY93" fmla="*/ 619432 h 1465309"/>
              <a:gd name="connsiteX94" fmla="*/ 952387 w 2137576"/>
              <a:gd name="connsiteY94" fmla="*/ 560439 h 1465309"/>
              <a:gd name="connsiteX95" fmla="*/ 996632 w 2137576"/>
              <a:gd name="connsiteY95" fmla="*/ 530942 h 1465309"/>
              <a:gd name="connsiteX96" fmla="*/ 1040878 w 2137576"/>
              <a:gd name="connsiteY96" fmla="*/ 516193 h 1465309"/>
              <a:gd name="connsiteX97" fmla="*/ 1114620 w 2137576"/>
              <a:gd name="connsiteY97" fmla="*/ 486697 h 1465309"/>
              <a:gd name="connsiteX98" fmla="*/ 1158865 w 2137576"/>
              <a:gd name="connsiteY98" fmla="*/ 457200 h 1465309"/>
              <a:gd name="connsiteX99" fmla="*/ 1247355 w 2137576"/>
              <a:gd name="connsiteY99" fmla="*/ 427703 h 1465309"/>
              <a:gd name="connsiteX100" fmla="*/ 1291600 w 2137576"/>
              <a:gd name="connsiteY100" fmla="*/ 412955 h 1465309"/>
              <a:gd name="connsiteX101" fmla="*/ 1335845 w 2137576"/>
              <a:gd name="connsiteY101" fmla="*/ 471948 h 1465309"/>
              <a:gd name="connsiteX102" fmla="*/ 1291600 w 2137576"/>
              <a:gd name="connsiteY102" fmla="*/ 737419 h 1465309"/>
              <a:gd name="connsiteX103" fmla="*/ 1085123 w 2137576"/>
              <a:gd name="connsiteY103" fmla="*/ 884903 h 1465309"/>
              <a:gd name="connsiteX104" fmla="*/ 996632 w 2137576"/>
              <a:gd name="connsiteY104" fmla="*/ 943897 h 1465309"/>
              <a:gd name="connsiteX105" fmla="*/ 967136 w 2137576"/>
              <a:gd name="connsiteY105" fmla="*/ 988142 h 1465309"/>
              <a:gd name="connsiteX106" fmla="*/ 878645 w 2137576"/>
              <a:gd name="connsiteY106" fmla="*/ 1091380 h 1465309"/>
              <a:gd name="connsiteX107" fmla="*/ 863897 w 2137576"/>
              <a:gd name="connsiteY107" fmla="*/ 1135626 h 1465309"/>
              <a:gd name="connsiteX108" fmla="*/ 981884 w 2137576"/>
              <a:gd name="connsiteY108" fmla="*/ 1135626 h 1465309"/>
              <a:gd name="connsiteX109" fmla="*/ 1040878 w 2137576"/>
              <a:gd name="connsiteY109" fmla="*/ 1076632 h 1465309"/>
              <a:gd name="connsiteX110" fmla="*/ 1085123 w 2137576"/>
              <a:gd name="connsiteY110" fmla="*/ 1002890 h 1465309"/>
              <a:gd name="connsiteX111" fmla="*/ 1114620 w 2137576"/>
              <a:gd name="connsiteY111" fmla="*/ 958645 h 1465309"/>
              <a:gd name="connsiteX112" fmla="*/ 1129368 w 2137576"/>
              <a:gd name="connsiteY112" fmla="*/ 899651 h 1465309"/>
              <a:gd name="connsiteX113" fmla="*/ 1144116 w 2137576"/>
              <a:gd name="connsiteY113" fmla="*/ 855406 h 1465309"/>
              <a:gd name="connsiteX114" fmla="*/ 1188361 w 2137576"/>
              <a:gd name="connsiteY114" fmla="*/ 737419 h 1465309"/>
              <a:gd name="connsiteX115" fmla="*/ 1247355 w 2137576"/>
              <a:gd name="connsiteY115" fmla="*/ 722671 h 1465309"/>
              <a:gd name="connsiteX116" fmla="*/ 1335845 w 2137576"/>
              <a:gd name="connsiteY116" fmla="*/ 737419 h 1465309"/>
              <a:gd name="connsiteX117" fmla="*/ 1365342 w 2137576"/>
              <a:gd name="connsiteY117" fmla="*/ 781664 h 1465309"/>
              <a:gd name="connsiteX118" fmla="*/ 1409587 w 2137576"/>
              <a:gd name="connsiteY118" fmla="*/ 840658 h 1465309"/>
              <a:gd name="connsiteX119" fmla="*/ 1424336 w 2137576"/>
              <a:gd name="connsiteY119" fmla="*/ 884903 h 1465309"/>
              <a:gd name="connsiteX120" fmla="*/ 1453832 w 2137576"/>
              <a:gd name="connsiteY120" fmla="*/ 929148 h 1465309"/>
              <a:gd name="connsiteX121" fmla="*/ 1409587 w 2137576"/>
              <a:gd name="connsiteY121" fmla="*/ 1076632 h 1465309"/>
              <a:gd name="connsiteX122" fmla="*/ 1365342 w 2137576"/>
              <a:gd name="connsiteY122" fmla="*/ 1106129 h 1465309"/>
              <a:gd name="connsiteX123" fmla="*/ 1276852 w 2137576"/>
              <a:gd name="connsiteY123" fmla="*/ 1194619 h 1465309"/>
              <a:gd name="connsiteX124" fmla="*/ 1188361 w 2137576"/>
              <a:gd name="connsiteY124" fmla="*/ 1238864 h 1465309"/>
              <a:gd name="connsiteX125" fmla="*/ 1129368 w 2137576"/>
              <a:gd name="connsiteY125" fmla="*/ 1253613 h 1465309"/>
              <a:gd name="connsiteX126" fmla="*/ 1276852 w 2137576"/>
              <a:gd name="connsiteY126" fmla="*/ 1238864 h 1465309"/>
              <a:gd name="connsiteX127" fmla="*/ 1321097 w 2137576"/>
              <a:gd name="connsiteY127" fmla="*/ 1209368 h 1465309"/>
              <a:gd name="connsiteX128" fmla="*/ 1380091 w 2137576"/>
              <a:gd name="connsiteY128" fmla="*/ 1135626 h 1465309"/>
              <a:gd name="connsiteX129" fmla="*/ 1424336 w 2137576"/>
              <a:gd name="connsiteY129" fmla="*/ 1091380 h 1465309"/>
              <a:gd name="connsiteX130" fmla="*/ 1424336 w 2137576"/>
              <a:gd name="connsiteY130" fmla="*/ 796413 h 1465309"/>
              <a:gd name="connsiteX131" fmla="*/ 1335845 w 2137576"/>
              <a:gd name="connsiteY131" fmla="*/ 707922 h 1465309"/>
              <a:gd name="connsiteX132" fmla="*/ 1306349 w 2137576"/>
              <a:gd name="connsiteY132" fmla="*/ 663677 h 1465309"/>
              <a:gd name="connsiteX133" fmla="*/ 1262103 w 2137576"/>
              <a:gd name="connsiteY133" fmla="*/ 619432 h 1465309"/>
              <a:gd name="connsiteX134" fmla="*/ 1291600 w 2137576"/>
              <a:gd name="connsiteY134" fmla="*/ 575187 h 1465309"/>
              <a:gd name="connsiteX135" fmla="*/ 1350594 w 2137576"/>
              <a:gd name="connsiteY135" fmla="*/ 560439 h 1465309"/>
              <a:gd name="connsiteX136" fmla="*/ 1394839 w 2137576"/>
              <a:gd name="connsiteY136" fmla="*/ 545690 h 1465309"/>
              <a:gd name="connsiteX137" fmla="*/ 1439084 w 2137576"/>
              <a:gd name="connsiteY137" fmla="*/ 575187 h 1465309"/>
              <a:gd name="connsiteX138" fmla="*/ 1616065 w 2137576"/>
              <a:gd name="connsiteY138" fmla="*/ 589935 h 1465309"/>
              <a:gd name="connsiteX139" fmla="*/ 1675058 w 2137576"/>
              <a:gd name="connsiteY139" fmla="*/ 678426 h 1465309"/>
              <a:gd name="connsiteX140" fmla="*/ 1660310 w 2137576"/>
              <a:gd name="connsiteY140" fmla="*/ 840658 h 1465309"/>
              <a:gd name="connsiteX141" fmla="*/ 1645561 w 2137576"/>
              <a:gd name="connsiteY141" fmla="*/ 884903 h 1465309"/>
              <a:gd name="connsiteX142" fmla="*/ 1601316 w 2137576"/>
              <a:gd name="connsiteY142" fmla="*/ 1076632 h 1465309"/>
              <a:gd name="connsiteX143" fmla="*/ 1557071 w 2137576"/>
              <a:gd name="connsiteY143" fmla="*/ 1106129 h 1465309"/>
              <a:gd name="connsiteX144" fmla="*/ 1468581 w 2137576"/>
              <a:gd name="connsiteY144" fmla="*/ 1091380 h 1465309"/>
              <a:gd name="connsiteX145" fmla="*/ 1380091 w 2137576"/>
              <a:gd name="connsiteY145" fmla="*/ 1061884 h 1465309"/>
              <a:gd name="connsiteX146" fmla="*/ 1365342 w 2137576"/>
              <a:gd name="connsiteY146" fmla="*/ 1017639 h 1465309"/>
              <a:gd name="connsiteX147" fmla="*/ 1424336 w 2137576"/>
              <a:gd name="connsiteY147" fmla="*/ 914400 h 1465309"/>
              <a:gd name="connsiteX148" fmla="*/ 1483329 w 2137576"/>
              <a:gd name="connsiteY148" fmla="*/ 870155 h 1465309"/>
              <a:gd name="connsiteX149" fmla="*/ 1542323 w 2137576"/>
              <a:gd name="connsiteY149" fmla="*/ 811161 h 1465309"/>
              <a:gd name="connsiteX150" fmla="*/ 1660310 w 2137576"/>
              <a:gd name="connsiteY150" fmla="*/ 737419 h 1465309"/>
              <a:gd name="connsiteX151" fmla="*/ 1704555 w 2137576"/>
              <a:gd name="connsiteY151" fmla="*/ 707922 h 1465309"/>
              <a:gd name="connsiteX152" fmla="*/ 1793045 w 2137576"/>
              <a:gd name="connsiteY152" fmla="*/ 693174 h 1465309"/>
              <a:gd name="connsiteX153" fmla="*/ 1911032 w 2137576"/>
              <a:gd name="connsiteY153" fmla="*/ 722671 h 1465309"/>
              <a:gd name="connsiteX154" fmla="*/ 1999523 w 2137576"/>
              <a:gd name="connsiteY154" fmla="*/ 811161 h 1465309"/>
              <a:gd name="connsiteX155" fmla="*/ 2088013 w 2137576"/>
              <a:gd name="connsiteY155" fmla="*/ 766916 h 1465309"/>
              <a:gd name="connsiteX156" fmla="*/ 2132258 w 2137576"/>
              <a:gd name="connsiteY156" fmla="*/ 560439 h 1465309"/>
              <a:gd name="connsiteX157" fmla="*/ 2073265 w 2137576"/>
              <a:gd name="connsiteY157" fmla="*/ 339213 h 1465309"/>
              <a:gd name="connsiteX158" fmla="*/ 2029020 w 2137576"/>
              <a:gd name="connsiteY158" fmla="*/ 353961 h 1465309"/>
              <a:gd name="connsiteX159" fmla="*/ 1940529 w 2137576"/>
              <a:gd name="connsiteY159" fmla="*/ 457200 h 1465309"/>
              <a:gd name="connsiteX160" fmla="*/ 1911032 w 2137576"/>
              <a:gd name="connsiteY160" fmla="*/ 516193 h 1465309"/>
              <a:gd name="connsiteX161" fmla="*/ 1866787 w 2137576"/>
              <a:gd name="connsiteY161" fmla="*/ 663677 h 1465309"/>
              <a:gd name="connsiteX162" fmla="*/ 1852039 w 2137576"/>
              <a:gd name="connsiteY162" fmla="*/ 722671 h 1465309"/>
              <a:gd name="connsiteX163" fmla="*/ 1837291 w 2137576"/>
              <a:gd name="connsiteY163" fmla="*/ 766916 h 1465309"/>
              <a:gd name="connsiteX164" fmla="*/ 1822542 w 2137576"/>
              <a:gd name="connsiteY164" fmla="*/ 855406 h 1465309"/>
              <a:gd name="connsiteX165" fmla="*/ 1807794 w 2137576"/>
              <a:gd name="connsiteY165" fmla="*/ 929148 h 1465309"/>
              <a:gd name="connsiteX166" fmla="*/ 1793045 w 2137576"/>
              <a:gd name="connsiteY166" fmla="*/ 1061884 h 1465309"/>
              <a:gd name="connsiteX167" fmla="*/ 1778297 w 2137576"/>
              <a:gd name="connsiteY167" fmla="*/ 1106129 h 1465309"/>
              <a:gd name="connsiteX168" fmla="*/ 1734052 w 2137576"/>
              <a:gd name="connsiteY168" fmla="*/ 1150374 h 1465309"/>
              <a:gd name="connsiteX169" fmla="*/ 1675058 w 2137576"/>
              <a:gd name="connsiteY169" fmla="*/ 1165122 h 1465309"/>
              <a:gd name="connsiteX170" fmla="*/ 1586568 w 2137576"/>
              <a:gd name="connsiteY170" fmla="*/ 1091380 h 1465309"/>
              <a:gd name="connsiteX171" fmla="*/ 1645561 w 2137576"/>
              <a:gd name="connsiteY171" fmla="*/ 1076632 h 1465309"/>
              <a:gd name="connsiteX172" fmla="*/ 1793045 w 2137576"/>
              <a:gd name="connsiteY172" fmla="*/ 1091380 h 1465309"/>
              <a:gd name="connsiteX173" fmla="*/ 1837291 w 2137576"/>
              <a:gd name="connsiteY173" fmla="*/ 1106129 h 1465309"/>
              <a:gd name="connsiteX174" fmla="*/ 1852039 w 2137576"/>
              <a:gd name="connsiteY174" fmla="*/ 1150374 h 1465309"/>
              <a:gd name="connsiteX175" fmla="*/ 1925781 w 2137576"/>
              <a:gd name="connsiteY175" fmla="*/ 1135626 h 1465309"/>
              <a:gd name="connsiteX176" fmla="*/ 1940529 w 2137576"/>
              <a:gd name="connsiteY176" fmla="*/ 1091380 h 1465309"/>
              <a:gd name="connsiteX177" fmla="*/ 1881536 w 2137576"/>
              <a:gd name="connsiteY177" fmla="*/ 929148 h 1465309"/>
              <a:gd name="connsiteX178" fmla="*/ 1837291 w 2137576"/>
              <a:gd name="connsiteY178" fmla="*/ 693174 h 1465309"/>
              <a:gd name="connsiteX179" fmla="*/ 1793045 w 2137576"/>
              <a:gd name="connsiteY179" fmla="*/ 663677 h 1465309"/>
              <a:gd name="connsiteX180" fmla="*/ 1734052 w 2137576"/>
              <a:gd name="connsiteY180" fmla="*/ 648929 h 1465309"/>
              <a:gd name="connsiteX181" fmla="*/ 1689807 w 2137576"/>
              <a:gd name="connsiteY181" fmla="*/ 589935 h 1465309"/>
              <a:gd name="connsiteX182" fmla="*/ 1689807 w 2137576"/>
              <a:gd name="connsiteY182" fmla="*/ 501445 h 1465309"/>
              <a:gd name="connsiteX183" fmla="*/ 1734052 w 2137576"/>
              <a:gd name="connsiteY183" fmla="*/ 457200 h 1465309"/>
              <a:gd name="connsiteX184" fmla="*/ 1763549 w 2137576"/>
              <a:gd name="connsiteY184" fmla="*/ 412955 h 1465309"/>
              <a:gd name="connsiteX185" fmla="*/ 1719303 w 2137576"/>
              <a:gd name="connsiteY185" fmla="*/ 383458 h 1465309"/>
              <a:gd name="connsiteX186" fmla="*/ 1689807 w 2137576"/>
              <a:gd name="connsiteY186" fmla="*/ 294968 h 1465309"/>
              <a:gd name="connsiteX187" fmla="*/ 1660310 w 2137576"/>
              <a:gd name="connsiteY187" fmla="*/ 132735 h 1465309"/>
              <a:gd name="connsiteX188" fmla="*/ 1645561 w 2137576"/>
              <a:gd name="connsiteY188" fmla="*/ 58993 h 1465309"/>
              <a:gd name="connsiteX189" fmla="*/ 1527574 w 2137576"/>
              <a:gd name="connsiteY189" fmla="*/ 0 h 1465309"/>
              <a:gd name="connsiteX190" fmla="*/ 1380091 w 2137576"/>
              <a:gd name="connsiteY190" fmla="*/ 14748 h 1465309"/>
              <a:gd name="connsiteX191" fmla="*/ 1335845 w 2137576"/>
              <a:gd name="connsiteY191" fmla="*/ 73742 h 1465309"/>
              <a:gd name="connsiteX192" fmla="*/ 1306349 w 2137576"/>
              <a:gd name="connsiteY192" fmla="*/ 442451 h 1465309"/>
              <a:gd name="connsiteX193" fmla="*/ 1203110 w 2137576"/>
              <a:gd name="connsiteY193" fmla="*/ 427703 h 1465309"/>
              <a:gd name="connsiteX194" fmla="*/ 1114620 w 2137576"/>
              <a:gd name="connsiteY194" fmla="*/ 353961 h 1465309"/>
              <a:gd name="connsiteX195" fmla="*/ 1026129 w 2137576"/>
              <a:gd name="connsiteY195" fmla="*/ 294968 h 1465309"/>
              <a:gd name="connsiteX196" fmla="*/ 996632 w 2137576"/>
              <a:gd name="connsiteY196" fmla="*/ 353961 h 1465309"/>
              <a:gd name="connsiteX197" fmla="*/ 981884 w 2137576"/>
              <a:gd name="connsiteY197" fmla="*/ 457200 h 1465309"/>
              <a:gd name="connsiteX198" fmla="*/ 908142 w 2137576"/>
              <a:gd name="connsiteY198" fmla="*/ 442451 h 1465309"/>
              <a:gd name="connsiteX199" fmla="*/ 863897 w 2137576"/>
              <a:gd name="connsiteY199" fmla="*/ 412955 h 1465309"/>
              <a:gd name="connsiteX200" fmla="*/ 819652 w 2137576"/>
              <a:gd name="connsiteY200" fmla="*/ 368709 h 1465309"/>
              <a:gd name="connsiteX201" fmla="*/ 775407 w 2137576"/>
              <a:gd name="connsiteY201" fmla="*/ 398206 h 1465309"/>
              <a:gd name="connsiteX202" fmla="*/ 745910 w 2137576"/>
              <a:gd name="connsiteY202" fmla="*/ 486697 h 1465309"/>
              <a:gd name="connsiteX203" fmla="*/ 731161 w 2137576"/>
              <a:gd name="connsiteY203" fmla="*/ 545690 h 1465309"/>
              <a:gd name="connsiteX204" fmla="*/ 701665 w 2137576"/>
              <a:gd name="connsiteY204" fmla="*/ 604684 h 1465309"/>
              <a:gd name="connsiteX205" fmla="*/ 672168 w 2137576"/>
              <a:gd name="connsiteY205" fmla="*/ 693174 h 1465309"/>
              <a:gd name="connsiteX206" fmla="*/ 539432 w 2137576"/>
              <a:gd name="connsiteY206" fmla="*/ 737419 h 1465309"/>
              <a:gd name="connsiteX207" fmla="*/ 495187 w 2137576"/>
              <a:gd name="connsiteY207" fmla="*/ 766916 h 1465309"/>
              <a:gd name="connsiteX208" fmla="*/ 421445 w 2137576"/>
              <a:gd name="connsiteY208" fmla="*/ 855406 h 1465309"/>
              <a:gd name="connsiteX209" fmla="*/ 332955 w 2137576"/>
              <a:gd name="connsiteY209" fmla="*/ 1002890 h 1465309"/>
              <a:gd name="connsiteX210" fmla="*/ 318207 w 2137576"/>
              <a:gd name="connsiteY210" fmla="*/ 1047135 h 1465309"/>
              <a:gd name="connsiteX211" fmla="*/ 288710 w 2137576"/>
              <a:gd name="connsiteY211" fmla="*/ 1194619 h 1465309"/>
              <a:gd name="connsiteX212" fmla="*/ 67484 w 2137576"/>
              <a:gd name="connsiteY212" fmla="*/ 1224116 h 1465309"/>
              <a:gd name="connsiteX213" fmla="*/ 37987 w 2137576"/>
              <a:gd name="connsiteY213" fmla="*/ 1415845 h 1465309"/>
              <a:gd name="connsiteX214" fmla="*/ 96981 w 2137576"/>
              <a:gd name="connsiteY214" fmla="*/ 1430593 h 1465309"/>
              <a:gd name="connsiteX215" fmla="*/ 200220 w 2137576"/>
              <a:gd name="connsiteY215" fmla="*/ 1401097 h 1465309"/>
              <a:gd name="connsiteX216" fmla="*/ 288710 w 2137576"/>
              <a:gd name="connsiteY216" fmla="*/ 1327355 h 1465309"/>
              <a:gd name="connsiteX217" fmla="*/ 332955 w 2137576"/>
              <a:gd name="connsiteY217" fmla="*/ 1297858 h 1465309"/>
              <a:gd name="connsiteX218" fmla="*/ 421445 w 2137576"/>
              <a:gd name="connsiteY218" fmla="*/ 1268361 h 1465309"/>
              <a:gd name="connsiteX219" fmla="*/ 657420 w 2137576"/>
              <a:gd name="connsiteY219" fmla="*/ 1283109 h 1465309"/>
              <a:gd name="connsiteX220" fmla="*/ 716413 w 2137576"/>
              <a:gd name="connsiteY220" fmla="*/ 1209368 h 1465309"/>
              <a:gd name="connsiteX221" fmla="*/ 731161 w 2137576"/>
              <a:gd name="connsiteY221" fmla="*/ 1106129 h 1465309"/>
              <a:gd name="connsiteX222" fmla="*/ 760658 w 2137576"/>
              <a:gd name="connsiteY222" fmla="*/ 1032387 h 1465309"/>
              <a:gd name="connsiteX223" fmla="*/ 819652 w 2137576"/>
              <a:gd name="connsiteY223" fmla="*/ 1047135 h 1465309"/>
              <a:gd name="connsiteX224" fmla="*/ 952387 w 2137576"/>
              <a:gd name="connsiteY224" fmla="*/ 1120877 h 1465309"/>
              <a:gd name="connsiteX225" fmla="*/ 1099871 w 2137576"/>
              <a:gd name="connsiteY225" fmla="*/ 1106129 h 1465309"/>
              <a:gd name="connsiteX226" fmla="*/ 1158865 w 2137576"/>
              <a:gd name="connsiteY226" fmla="*/ 1076632 h 1465309"/>
              <a:gd name="connsiteX227" fmla="*/ 1262103 w 2137576"/>
              <a:gd name="connsiteY227" fmla="*/ 1032387 h 1465309"/>
              <a:gd name="connsiteX228" fmla="*/ 1291600 w 2137576"/>
              <a:gd name="connsiteY228" fmla="*/ 914400 h 1465309"/>
              <a:gd name="connsiteX229" fmla="*/ 1276852 w 2137576"/>
              <a:gd name="connsiteY229" fmla="*/ 855406 h 1465309"/>
              <a:gd name="connsiteX230" fmla="*/ 1262103 w 2137576"/>
              <a:gd name="connsiteY230" fmla="*/ 811161 h 1465309"/>
              <a:gd name="connsiteX231" fmla="*/ 1144116 w 2137576"/>
              <a:gd name="connsiteY231" fmla="*/ 722671 h 1465309"/>
              <a:gd name="connsiteX232" fmla="*/ 996632 w 2137576"/>
              <a:gd name="connsiteY232" fmla="*/ 678426 h 1465309"/>
              <a:gd name="connsiteX233" fmla="*/ 952387 w 2137576"/>
              <a:gd name="connsiteY233" fmla="*/ 648929 h 1465309"/>
              <a:gd name="connsiteX234" fmla="*/ 804903 w 2137576"/>
              <a:gd name="connsiteY234" fmla="*/ 619432 h 1465309"/>
              <a:gd name="connsiteX235" fmla="*/ 657420 w 2137576"/>
              <a:gd name="connsiteY235" fmla="*/ 634180 h 1465309"/>
              <a:gd name="connsiteX236" fmla="*/ 627923 w 2137576"/>
              <a:gd name="connsiteY236" fmla="*/ 693174 h 1465309"/>
              <a:gd name="connsiteX237" fmla="*/ 539432 w 2137576"/>
              <a:gd name="connsiteY237" fmla="*/ 781664 h 1465309"/>
              <a:gd name="connsiteX238" fmla="*/ 495187 w 2137576"/>
              <a:gd name="connsiteY238" fmla="*/ 825909 h 1465309"/>
              <a:gd name="connsiteX239" fmla="*/ 819652 w 2137576"/>
              <a:gd name="connsiteY239" fmla="*/ 855406 h 1465309"/>
              <a:gd name="connsiteX240" fmla="*/ 967136 w 2137576"/>
              <a:gd name="connsiteY240" fmla="*/ 766916 h 1465309"/>
              <a:gd name="connsiteX241" fmla="*/ 1129368 w 2137576"/>
              <a:gd name="connsiteY241" fmla="*/ 589935 h 1465309"/>
              <a:gd name="connsiteX242" fmla="*/ 1188361 w 2137576"/>
              <a:gd name="connsiteY242" fmla="*/ 530942 h 1465309"/>
              <a:gd name="connsiteX243" fmla="*/ 1232607 w 2137576"/>
              <a:gd name="connsiteY243" fmla="*/ 457200 h 1465309"/>
              <a:gd name="connsiteX244" fmla="*/ 1350594 w 2137576"/>
              <a:gd name="connsiteY244" fmla="*/ 368709 h 1465309"/>
              <a:gd name="connsiteX245" fmla="*/ 1498078 w 2137576"/>
              <a:gd name="connsiteY245" fmla="*/ 383458 h 1465309"/>
              <a:gd name="connsiteX246" fmla="*/ 1601316 w 2137576"/>
              <a:gd name="connsiteY246" fmla="*/ 398206 h 1465309"/>
              <a:gd name="connsiteX247" fmla="*/ 1793045 w 2137576"/>
              <a:gd name="connsiteY247" fmla="*/ 412955 h 1465309"/>
              <a:gd name="connsiteX248" fmla="*/ 1837291 w 2137576"/>
              <a:gd name="connsiteY248" fmla="*/ 442451 h 1465309"/>
              <a:gd name="connsiteX249" fmla="*/ 1881536 w 2137576"/>
              <a:gd name="connsiteY249" fmla="*/ 560439 h 1465309"/>
              <a:gd name="connsiteX250" fmla="*/ 1852039 w 2137576"/>
              <a:gd name="connsiteY250" fmla="*/ 737419 h 1465309"/>
              <a:gd name="connsiteX251" fmla="*/ 1822542 w 2137576"/>
              <a:gd name="connsiteY251" fmla="*/ 781664 h 1465309"/>
              <a:gd name="connsiteX252" fmla="*/ 1763549 w 2137576"/>
              <a:gd name="connsiteY252" fmla="*/ 825909 h 1465309"/>
              <a:gd name="connsiteX253" fmla="*/ 1704555 w 2137576"/>
              <a:gd name="connsiteY253" fmla="*/ 840658 h 1465309"/>
              <a:gd name="connsiteX254" fmla="*/ 1557071 w 2137576"/>
              <a:gd name="connsiteY254" fmla="*/ 914400 h 1465309"/>
              <a:gd name="connsiteX255" fmla="*/ 1468581 w 2137576"/>
              <a:gd name="connsiteY255" fmla="*/ 899651 h 1465309"/>
              <a:gd name="connsiteX256" fmla="*/ 1512826 w 2137576"/>
              <a:gd name="connsiteY256" fmla="*/ 870155 h 1465309"/>
              <a:gd name="connsiteX257" fmla="*/ 1527574 w 2137576"/>
              <a:gd name="connsiteY257" fmla="*/ 825909 h 1465309"/>
              <a:gd name="connsiteX258" fmla="*/ 1557071 w 2137576"/>
              <a:gd name="connsiteY258" fmla="*/ 781664 h 1465309"/>
              <a:gd name="connsiteX259" fmla="*/ 1571820 w 2137576"/>
              <a:gd name="connsiteY259" fmla="*/ 781664 h 1465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</a:cxnLst>
            <a:rect l="l" t="t" r="r" b="b"/>
            <a:pathLst>
              <a:path w="2137576" h="1465309">
                <a:moveTo>
                  <a:pt x="524684" y="339213"/>
                </a:moveTo>
                <a:cubicBezTo>
                  <a:pt x="505020" y="368710"/>
                  <a:pt x="486961" y="399343"/>
                  <a:pt x="465691" y="427703"/>
                </a:cubicBezTo>
                <a:cubicBezTo>
                  <a:pt x="442653" y="458420"/>
                  <a:pt x="413968" y="484738"/>
                  <a:pt x="391949" y="516193"/>
                </a:cubicBezTo>
                <a:cubicBezTo>
                  <a:pt x="379341" y="534204"/>
                  <a:pt x="373360" y="556098"/>
                  <a:pt x="362452" y="575187"/>
                </a:cubicBezTo>
                <a:cubicBezTo>
                  <a:pt x="353658" y="590577"/>
                  <a:pt x="342787" y="604684"/>
                  <a:pt x="332955" y="619432"/>
                </a:cubicBezTo>
                <a:cubicBezTo>
                  <a:pt x="319841" y="658773"/>
                  <a:pt x="281057" y="722336"/>
                  <a:pt x="318207" y="766916"/>
                </a:cubicBezTo>
                <a:cubicBezTo>
                  <a:pt x="332282" y="783806"/>
                  <a:pt x="357536" y="786581"/>
                  <a:pt x="377200" y="796413"/>
                </a:cubicBezTo>
                <a:cubicBezTo>
                  <a:pt x="401781" y="791497"/>
                  <a:pt x="430085" y="795569"/>
                  <a:pt x="450942" y="781664"/>
                </a:cubicBezTo>
                <a:cubicBezTo>
                  <a:pt x="463877" y="773041"/>
                  <a:pt x="463492" y="752809"/>
                  <a:pt x="465691" y="737419"/>
                </a:cubicBezTo>
                <a:cubicBezTo>
                  <a:pt x="473370" y="683664"/>
                  <a:pt x="464470" y="627086"/>
                  <a:pt x="480439" y="575187"/>
                </a:cubicBezTo>
                <a:cubicBezTo>
                  <a:pt x="485652" y="558245"/>
                  <a:pt x="509936" y="555522"/>
                  <a:pt x="524684" y="545690"/>
                </a:cubicBezTo>
                <a:cubicBezTo>
                  <a:pt x="573845" y="550606"/>
                  <a:pt x="625297" y="544815"/>
                  <a:pt x="672168" y="560439"/>
                </a:cubicBezTo>
                <a:cubicBezTo>
                  <a:pt x="688984" y="566044"/>
                  <a:pt x="689132" y="617218"/>
                  <a:pt x="701665" y="604684"/>
                </a:cubicBezTo>
                <a:cubicBezTo>
                  <a:pt x="715998" y="590351"/>
                  <a:pt x="695148" y="564213"/>
                  <a:pt x="686916" y="545690"/>
                </a:cubicBezTo>
                <a:cubicBezTo>
                  <a:pt x="665038" y="496464"/>
                  <a:pt x="647053" y="463291"/>
                  <a:pt x="598426" y="442451"/>
                </a:cubicBezTo>
                <a:cubicBezTo>
                  <a:pt x="579795" y="434466"/>
                  <a:pt x="559097" y="432619"/>
                  <a:pt x="539432" y="427703"/>
                </a:cubicBezTo>
                <a:cubicBezTo>
                  <a:pt x="462686" y="435377"/>
                  <a:pt x="388260" y="411378"/>
                  <a:pt x="347703" y="486697"/>
                </a:cubicBezTo>
                <a:cubicBezTo>
                  <a:pt x="322600" y="533316"/>
                  <a:pt x="288710" y="634180"/>
                  <a:pt x="288710" y="634180"/>
                </a:cubicBezTo>
                <a:cubicBezTo>
                  <a:pt x="293626" y="707922"/>
                  <a:pt x="293006" y="782243"/>
                  <a:pt x="303458" y="855406"/>
                </a:cubicBezTo>
                <a:cubicBezTo>
                  <a:pt x="307855" y="886186"/>
                  <a:pt x="332955" y="943897"/>
                  <a:pt x="332955" y="943897"/>
                </a:cubicBezTo>
                <a:cubicBezTo>
                  <a:pt x="318207" y="968478"/>
                  <a:pt x="303903" y="993331"/>
                  <a:pt x="288710" y="1017639"/>
                </a:cubicBezTo>
                <a:cubicBezTo>
                  <a:pt x="279316" y="1032670"/>
                  <a:pt x="267140" y="1046030"/>
                  <a:pt x="259213" y="1061884"/>
                </a:cubicBezTo>
                <a:cubicBezTo>
                  <a:pt x="252261" y="1075789"/>
                  <a:pt x="249381" y="1091381"/>
                  <a:pt x="244465" y="1106129"/>
                </a:cubicBezTo>
                <a:cubicBezTo>
                  <a:pt x="254297" y="1130710"/>
                  <a:pt x="259930" y="1157421"/>
                  <a:pt x="273961" y="1179871"/>
                </a:cubicBezTo>
                <a:cubicBezTo>
                  <a:pt x="285015" y="1197558"/>
                  <a:pt x="337994" y="1230712"/>
                  <a:pt x="318207" y="1224116"/>
                </a:cubicBezTo>
                <a:cubicBezTo>
                  <a:pt x="284575" y="1212905"/>
                  <a:pt x="229716" y="1165122"/>
                  <a:pt x="229716" y="1165122"/>
                </a:cubicBezTo>
                <a:cubicBezTo>
                  <a:pt x="224800" y="1145458"/>
                  <a:pt x="214968" y="1126399"/>
                  <a:pt x="214968" y="1106129"/>
                </a:cubicBezTo>
                <a:cubicBezTo>
                  <a:pt x="214968" y="928047"/>
                  <a:pt x="248606" y="1004149"/>
                  <a:pt x="450942" y="1017639"/>
                </a:cubicBezTo>
                <a:cubicBezTo>
                  <a:pt x="455858" y="1042219"/>
                  <a:pt x="462378" y="1066533"/>
                  <a:pt x="465691" y="1091380"/>
                </a:cubicBezTo>
                <a:cubicBezTo>
                  <a:pt x="472221" y="1140353"/>
                  <a:pt x="463555" y="1192432"/>
                  <a:pt x="480439" y="1238864"/>
                </a:cubicBezTo>
                <a:cubicBezTo>
                  <a:pt x="485752" y="1253474"/>
                  <a:pt x="509936" y="1248697"/>
                  <a:pt x="524684" y="1253613"/>
                </a:cubicBezTo>
                <a:cubicBezTo>
                  <a:pt x="539432" y="1243781"/>
                  <a:pt x="559097" y="1238864"/>
                  <a:pt x="568929" y="1224116"/>
                </a:cubicBezTo>
                <a:cubicBezTo>
                  <a:pt x="580173" y="1207250"/>
                  <a:pt x="583678" y="1185392"/>
                  <a:pt x="583678" y="1165122"/>
                </a:cubicBezTo>
                <a:cubicBezTo>
                  <a:pt x="583678" y="994809"/>
                  <a:pt x="596909" y="1030112"/>
                  <a:pt x="539432" y="943897"/>
                </a:cubicBezTo>
                <a:cubicBezTo>
                  <a:pt x="534516" y="919316"/>
                  <a:pt x="530764" y="894474"/>
                  <a:pt x="524684" y="870155"/>
                </a:cubicBezTo>
                <a:cubicBezTo>
                  <a:pt x="513392" y="824984"/>
                  <a:pt x="493303" y="817125"/>
                  <a:pt x="524684" y="766916"/>
                </a:cubicBezTo>
                <a:cubicBezTo>
                  <a:pt x="539423" y="743333"/>
                  <a:pt x="564013" y="727587"/>
                  <a:pt x="583678" y="707922"/>
                </a:cubicBezTo>
                <a:cubicBezTo>
                  <a:pt x="642396" y="722602"/>
                  <a:pt x="646705" y="709625"/>
                  <a:pt x="672168" y="766916"/>
                </a:cubicBezTo>
                <a:cubicBezTo>
                  <a:pt x="684796" y="795328"/>
                  <a:pt x="701665" y="855406"/>
                  <a:pt x="701665" y="855406"/>
                </a:cubicBezTo>
                <a:cubicBezTo>
                  <a:pt x="693748" y="914781"/>
                  <a:pt x="690754" y="1043097"/>
                  <a:pt x="657420" y="1120877"/>
                </a:cubicBezTo>
                <a:cubicBezTo>
                  <a:pt x="648759" y="1141085"/>
                  <a:pt x="642231" y="1163178"/>
                  <a:pt x="627923" y="1179871"/>
                </a:cubicBezTo>
                <a:cubicBezTo>
                  <a:pt x="611926" y="1198534"/>
                  <a:pt x="586310" y="1206735"/>
                  <a:pt x="568929" y="1224116"/>
                </a:cubicBezTo>
                <a:cubicBezTo>
                  <a:pt x="556395" y="1236650"/>
                  <a:pt x="550967" y="1254903"/>
                  <a:pt x="539432" y="1268361"/>
                </a:cubicBezTo>
                <a:cubicBezTo>
                  <a:pt x="449985" y="1372716"/>
                  <a:pt x="504662" y="1278911"/>
                  <a:pt x="450942" y="1386348"/>
                </a:cubicBezTo>
                <a:cubicBezTo>
                  <a:pt x="455858" y="1410929"/>
                  <a:pt x="443270" y="1448879"/>
                  <a:pt x="465691" y="1460090"/>
                </a:cubicBezTo>
                <a:cubicBezTo>
                  <a:pt x="496783" y="1475636"/>
                  <a:pt x="534842" y="1452159"/>
                  <a:pt x="568929" y="1445342"/>
                </a:cubicBezTo>
                <a:cubicBezTo>
                  <a:pt x="612541" y="1436619"/>
                  <a:pt x="620133" y="1425954"/>
                  <a:pt x="657420" y="1401097"/>
                </a:cubicBezTo>
                <a:cubicBezTo>
                  <a:pt x="667252" y="1386348"/>
                  <a:pt x="685444" y="1374515"/>
                  <a:pt x="686916" y="1356851"/>
                </a:cubicBezTo>
                <a:cubicBezTo>
                  <a:pt x="690613" y="1312487"/>
                  <a:pt x="674945" y="1268547"/>
                  <a:pt x="672168" y="1224116"/>
                </a:cubicBezTo>
                <a:cubicBezTo>
                  <a:pt x="665108" y="1111159"/>
                  <a:pt x="676650" y="996435"/>
                  <a:pt x="657420" y="884903"/>
                </a:cubicBezTo>
                <a:cubicBezTo>
                  <a:pt x="651397" y="849968"/>
                  <a:pt x="598426" y="796413"/>
                  <a:pt x="598426" y="796413"/>
                </a:cubicBezTo>
                <a:cubicBezTo>
                  <a:pt x="574752" y="725390"/>
                  <a:pt x="571884" y="758061"/>
                  <a:pt x="642671" y="678426"/>
                </a:cubicBezTo>
                <a:cubicBezTo>
                  <a:pt x="704686" y="608659"/>
                  <a:pt x="684589" y="633736"/>
                  <a:pt x="745910" y="589935"/>
                </a:cubicBezTo>
                <a:cubicBezTo>
                  <a:pt x="753468" y="584536"/>
                  <a:pt x="831768" y="523642"/>
                  <a:pt x="849149" y="516193"/>
                </a:cubicBezTo>
                <a:cubicBezTo>
                  <a:pt x="867780" y="508208"/>
                  <a:pt x="888478" y="506361"/>
                  <a:pt x="908142" y="501445"/>
                </a:cubicBezTo>
                <a:cubicBezTo>
                  <a:pt x="1070357" y="541997"/>
                  <a:pt x="977742" y="498365"/>
                  <a:pt x="952387" y="840658"/>
                </a:cubicBezTo>
                <a:cubicBezTo>
                  <a:pt x="950535" y="865657"/>
                  <a:pt x="942123" y="889737"/>
                  <a:pt x="937639" y="914400"/>
                </a:cubicBezTo>
                <a:cubicBezTo>
                  <a:pt x="932290" y="943821"/>
                  <a:pt x="928240" y="973469"/>
                  <a:pt x="922891" y="1002890"/>
                </a:cubicBezTo>
                <a:cubicBezTo>
                  <a:pt x="912948" y="1057578"/>
                  <a:pt x="911356" y="1089831"/>
                  <a:pt x="878645" y="1135626"/>
                </a:cubicBezTo>
                <a:cubicBezTo>
                  <a:pt x="866522" y="1152598"/>
                  <a:pt x="847974" y="1164035"/>
                  <a:pt x="834400" y="1179871"/>
                </a:cubicBezTo>
                <a:cubicBezTo>
                  <a:pt x="798103" y="1222218"/>
                  <a:pt x="782240" y="1247499"/>
                  <a:pt x="760658" y="1297858"/>
                </a:cubicBezTo>
                <a:cubicBezTo>
                  <a:pt x="754534" y="1312147"/>
                  <a:pt x="750826" y="1327355"/>
                  <a:pt x="745910" y="1342103"/>
                </a:cubicBezTo>
                <a:cubicBezTo>
                  <a:pt x="750826" y="1361768"/>
                  <a:pt x="742528" y="1392032"/>
                  <a:pt x="760658" y="1401097"/>
                </a:cubicBezTo>
                <a:cubicBezTo>
                  <a:pt x="776512" y="1409024"/>
                  <a:pt x="802704" y="1389188"/>
                  <a:pt x="804903" y="1371600"/>
                </a:cubicBezTo>
                <a:cubicBezTo>
                  <a:pt x="813462" y="1303131"/>
                  <a:pt x="801499" y="1233185"/>
                  <a:pt x="790155" y="1165122"/>
                </a:cubicBezTo>
                <a:cubicBezTo>
                  <a:pt x="786541" y="1143436"/>
                  <a:pt x="769319" y="1126337"/>
                  <a:pt x="760658" y="1106129"/>
                </a:cubicBezTo>
                <a:cubicBezTo>
                  <a:pt x="754534" y="1091840"/>
                  <a:pt x="750181" y="1076832"/>
                  <a:pt x="745910" y="1061884"/>
                </a:cubicBezTo>
                <a:cubicBezTo>
                  <a:pt x="732022" y="1013275"/>
                  <a:pt x="726553" y="979848"/>
                  <a:pt x="716413" y="929148"/>
                </a:cubicBezTo>
                <a:cubicBezTo>
                  <a:pt x="721329" y="914400"/>
                  <a:pt x="721449" y="897042"/>
                  <a:pt x="731161" y="884903"/>
                </a:cubicBezTo>
                <a:cubicBezTo>
                  <a:pt x="745058" y="867532"/>
                  <a:pt x="819885" y="833167"/>
                  <a:pt x="834400" y="825909"/>
                </a:cubicBezTo>
                <a:cubicBezTo>
                  <a:pt x="878645" y="840658"/>
                  <a:pt x="926850" y="846655"/>
                  <a:pt x="967136" y="870155"/>
                </a:cubicBezTo>
                <a:cubicBezTo>
                  <a:pt x="1008090" y="894045"/>
                  <a:pt x="1022905" y="966945"/>
                  <a:pt x="1040878" y="1002890"/>
                </a:cubicBezTo>
                <a:cubicBezTo>
                  <a:pt x="1048805" y="1018744"/>
                  <a:pt x="1061580" y="1031745"/>
                  <a:pt x="1070374" y="1047135"/>
                </a:cubicBezTo>
                <a:cubicBezTo>
                  <a:pt x="1081282" y="1066224"/>
                  <a:pt x="1090039" y="1086464"/>
                  <a:pt x="1099871" y="1106129"/>
                </a:cubicBezTo>
                <a:cubicBezTo>
                  <a:pt x="1104787" y="1081548"/>
                  <a:pt x="1109182" y="1056858"/>
                  <a:pt x="1114620" y="1032387"/>
                </a:cubicBezTo>
                <a:cubicBezTo>
                  <a:pt x="1119017" y="1012600"/>
                  <a:pt x="1129368" y="993663"/>
                  <a:pt x="1129368" y="973393"/>
                </a:cubicBezTo>
                <a:cubicBezTo>
                  <a:pt x="1129368" y="914195"/>
                  <a:pt x="1130464" y="853451"/>
                  <a:pt x="1114620" y="796413"/>
                </a:cubicBezTo>
                <a:cubicBezTo>
                  <a:pt x="1095067" y="726022"/>
                  <a:pt x="1060487" y="711163"/>
                  <a:pt x="1011381" y="678426"/>
                </a:cubicBezTo>
                <a:cubicBezTo>
                  <a:pt x="1000132" y="661552"/>
                  <a:pt x="975133" y="604434"/>
                  <a:pt x="937639" y="619432"/>
                </a:cubicBezTo>
                <a:cubicBezTo>
                  <a:pt x="921181" y="626015"/>
                  <a:pt x="917974" y="648929"/>
                  <a:pt x="908142" y="663677"/>
                </a:cubicBezTo>
                <a:cubicBezTo>
                  <a:pt x="903226" y="683342"/>
                  <a:pt x="899218" y="703256"/>
                  <a:pt x="893394" y="722671"/>
                </a:cubicBezTo>
                <a:cubicBezTo>
                  <a:pt x="839534" y="902205"/>
                  <a:pt x="883142" y="734180"/>
                  <a:pt x="849149" y="870155"/>
                </a:cubicBezTo>
                <a:cubicBezTo>
                  <a:pt x="854065" y="968477"/>
                  <a:pt x="836333" y="1070615"/>
                  <a:pt x="863897" y="1165122"/>
                </a:cubicBezTo>
                <a:cubicBezTo>
                  <a:pt x="873823" y="1199155"/>
                  <a:pt x="922890" y="1204451"/>
                  <a:pt x="952387" y="1224116"/>
                </a:cubicBezTo>
                <a:cubicBezTo>
                  <a:pt x="1009567" y="1262237"/>
                  <a:pt x="979816" y="1248008"/>
                  <a:pt x="1040878" y="1268361"/>
                </a:cubicBezTo>
                <a:cubicBezTo>
                  <a:pt x="1065459" y="1263445"/>
                  <a:pt x="1092855" y="1266050"/>
                  <a:pt x="1114620" y="1253613"/>
                </a:cubicBezTo>
                <a:cubicBezTo>
                  <a:pt x="1130010" y="1244819"/>
                  <a:pt x="1133814" y="1223792"/>
                  <a:pt x="1144116" y="1209368"/>
                </a:cubicBezTo>
                <a:cubicBezTo>
                  <a:pt x="1235601" y="1081287"/>
                  <a:pt x="1148330" y="1210420"/>
                  <a:pt x="1217858" y="1106129"/>
                </a:cubicBezTo>
                <a:cubicBezTo>
                  <a:pt x="1222774" y="1086464"/>
                  <a:pt x="1234442" y="1067322"/>
                  <a:pt x="1232607" y="1047135"/>
                </a:cubicBezTo>
                <a:cubicBezTo>
                  <a:pt x="1229367" y="1011492"/>
                  <a:pt x="1213394" y="978177"/>
                  <a:pt x="1203110" y="943897"/>
                </a:cubicBezTo>
                <a:cubicBezTo>
                  <a:pt x="1198643" y="929006"/>
                  <a:pt x="1196074" y="913149"/>
                  <a:pt x="1188361" y="899651"/>
                </a:cubicBezTo>
                <a:cubicBezTo>
                  <a:pt x="1151393" y="834957"/>
                  <a:pt x="1144703" y="848718"/>
                  <a:pt x="1099871" y="796413"/>
                </a:cubicBezTo>
                <a:cubicBezTo>
                  <a:pt x="1083874" y="777750"/>
                  <a:pt x="1072236" y="755539"/>
                  <a:pt x="1055626" y="737419"/>
                </a:cubicBezTo>
                <a:cubicBezTo>
                  <a:pt x="1018043" y="696419"/>
                  <a:pt x="937639" y="619432"/>
                  <a:pt x="937639" y="619432"/>
                </a:cubicBezTo>
                <a:cubicBezTo>
                  <a:pt x="942555" y="599768"/>
                  <a:pt x="941144" y="577304"/>
                  <a:pt x="952387" y="560439"/>
                </a:cubicBezTo>
                <a:cubicBezTo>
                  <a:pt x="962219" y="545691"/>
                  <a:pt x="980778" y="538869"/>
                  <a:pt x="996632" y="530942"/>
                </a:cubicBezTo>
                <a:cubicBezTo>
                  <a:pt x="1010537" y="523989"/>
                  <a:pt x="1026321" y="521652"/>
                  <a:pt x="1040878" y="516193"/>
                </a:cubicBezTo>
                <a:cubicBezTo>
                  <a:pt x="1065666" y="506897"/>
                  <a:pt x="1090941" y="498536"/>
                  <a:pt x="1114620" y="486697"/>
                </a:cubicBezTo>
                <a:cubicBezTo>
                  <a:pt x="1130474" y="478770"/>
                  <a:pt x="1142667" y="464399"/>
                  <a:pt x="1158865" y="457200"/>
                </a:cubicBezTo>
                <a:cubicBezTo>
                  <a:pt x="1187277" y="444572"/>
                  <a:pt x="1217858" y="437535"/>
                  <a:pt x="1247355" y="427703"/>
                </a:cubicBezTo>
                <a:lnTo>
                  <a:pt x="1291600" y="412955"/>
                </a:lnTo>
                <a:cubicBezTo>
                  <a:pt x="1306348" y="432619"/>
                  <a:pt x="1332973" y="447536"/>
                  <a:pt x="1335845" y="471948"/>
                </a:cubicBezTo>
                <a:cubicBezTo>
                  <a:pt x="1337632" y="487135"/>
                  <a:pt x="1337235" y="687981"/>
                  <a:pt x="1291600" y="737419"/>
                </a:cubicBezTo>
                <a:cubicBezTo>
                  <a:pt x="1206923" y="829152"/>
                  <a:pt x="1172498" y="841215"/>
                  <a:pt x="1085123" y="884903"/>
                </a:cubicBezTo>
                <a:cubicBezTo>
                  <a:pt x="1011068" y="995984"/>
                  <a:pt x="1110918" y="867705"/>
                  <a:pt x="996632" y="943897"/>
                </a:cubicBezTo>
                <a:cubicBezTo>
                  <a:pt x="981884" y="953729"/>
                  <a:pt x="978671" y="974684"/>
                  <a:pt x="967136" y="988142"/>
                </a:cubicBezTo>
                <a:cubicBezTo>
                  <a:pt x="859840" y="1113320"/>
                  <a:pt x="946366" y="989800"/>
                  <a:pt x="878645" y="1091380"/>
                </a:cubicBezTo>
                <a:cubicBezTo>
                  <a:pt x="873729" y="1106129"/>
                  <a:pt x="856944" y="1121721"/>
                  <a:pt x="863897" y="1135626"/>
                </a:cubicBezTo>
                <a:cubicBezTo>
                  <a:pt x="880388" y="1168608"/>
                  <a:pt x="975996" y="1136803"/>
                  <a:pt x="981884" y="1135626"/>
                </a:cubicBezTo>
                <a:cubicBezTo>
                  <a:pt x="1001549" y="1115961"/>
                  <a:pt x="1023804" y="1098584"/>
                  <a:pt x="1040878" y="1076632"/>
                </a:cubicBezTo>
                <a:cubicBezTo>
                  <a:pt x="1058477" y="1054005"/>
                  <a:pt x="1069930" y="1027198"/>
                  <a:pt x="1085123" y="1002890"/>
                </a:cubicBezTo>
                <a:cubicBezTo>
                  <a:pt x="1094517" y="987859"/>
                  <a:pt x="1104788" y="973393"/>
                  <a:pt x="1114620" y="958645"/>
                </a:cubicBezTo>
                <a:cubicBezTo>
                  <a:pt x="1119536" y="938980"/>
                  <a:pt x="1123800" y="919141"/>
                  <a:pt x="1129368" y="899651"/>
                </a:cubicBezTo>
                <a:cubicBezTo>
                  <a:pt x="1133639" y="884703"/>
                  <a:pt x="1140345" y="870488"/>
                  <a:pt x="1144116" y="855406"/>
                </a:cubicBezTo>
                <a:cubicBezTo>
                  <a:pt x="1152463" y="822020"/>
                  <a:pt x="1151946" y="761696"/>
                  <a:pt x="1188361" y="737419"/>
                </a:cubicBezTo>
                <a:cubicBezTo>
                  <a:pt x="1205227" y="726175"/>
                  <a:pt x="1227690" y="727587"/>
                  <a:pt x="1247355" y="722671"/>
                </a:cubicBezTo>
                <a:cubicBezTo>
                  <a:pt x="1276852" y="727587"/>
                  <a:pt x="1309098" y="724046"/>
                  <a:pt x="1335845" y="737419"/>
                </a:cubicBezTo>
                <a:cubicBezTo>
                  <a:pt x="1351699" y="745346"/>
                  <a:pt x="1355039" y="767240"/>
                  <a:pt x="1365342" y="781664"/>
                </a:cubicBezTo>
                <a:cubicBezTo>
                  <a:pt x="1379629" y="801666"/>
                  <a:pt x="1394839" y="820993"/>
                  <a:pt x="1409587" y="840658"/>
                </a:cubicBezTo>
                <a:cubicBezTo>
                  <a:pt x="1414503" y="855406"/>
                  <a:pt x="1417384" y="870998"/>
                  <a:pt x="1424336" y="884903"/>
                </a:cubicBezTo>
                <a:cubicBezTo>
                  <a:pt x="1432263" y="900757"/>
                  <a:pt x="1451875" y="911531"/>
                  <a:pt x="1453832" y="929148"/>
                </a:cubicBezTo>
                <a:cubicBezTo>
                  <a:pt x="1457900" y="965762"/>
                  <a:pt x="1435967" y="1044977"/>
                  <a:pt x="1409587" y="1076632"/>
                </a:cubicBezTo>
                <a:cubicBezTo>
                  <a:pt x="1398239" y="1090249"/>
                  <a:pt x="1378590" y="1094353"/>
                  <a:pt x="1365342" y="1106129"/>
                </a:cubicBezTo>
                <a:cubicBezTo>
                  <a:pt x="1334164" y="1133843"/>
                  <a:pt x="1308030" y="1166905"/>
                  <a:pt x="1276852" y="1194619"/>
                </a:cubicBezTo>
                <a:cubicBezTo>
                  <a:pt x="1246232" y="1221837"/>
                  <a:pt x="1226128" y="1228074"/>
                  <a:pt x="1188361" y="1238864"/>
                </a:cubicBezTo>
                <a:cubicBezTo>
                  <a:pt x="1168871" y="1244433"/>
                  <a:pt x="1109098" y="1253613"/>
                  <a:pt x="1129368" y="1253613"/>
                </a:cubicBezTo>
                <a:cubicBezTo>
                  <a:pt x="1178775" y="1253613"/>
                  <a:pt x="1227691" y="1243780"/>
                  <a:pt x="1276852" y="1238864"/>
                </a:cubicBezTo>
                <a:cubicBezTo>
                  <a:pt x="1291600" y="1229032"/>
                  <a:pt x="1308563" y="1221902"/>
                  <a:pt x="1321097" y="1209368"/>
                </a:cubicBezTo>
                <a:cubicBezTo>
                  <a:pt x="1343356" y="1187109"/>
                  <a:pt x="1359362" y="1159316"/>
                  <a:pt x="1380091" y="1135626"/>
                </a:cubicBezTo>
                <a:cubicBezTo>
                  <a:pt x="1393826" y="1119929"/>
                  <a:pt x="1409588" y="1106129"/>
                  <a:pt x="1424336" y="1091380"/>
                </a:cubicBezTo>
                <a:cubicBezTo>
                  <a:pt x="1450785" y="985581"/>
                  <a:pt x="1469171" y="937324"/>
                  <a:pt x="1424336" y="796413"/>
                </a:cubicBezTo>
                <a:cubicBezTo>
                  <a:pt x="1411688" y="756662"/>
                  <a:pt x="1358984" y="742631"/>
                  <a:pt x="1335845" y="707922"/>
                </a:cubicBezTo>
                <a:cubicBezTo>
                  <a:pt x="1326013" y="693174"/>
                  <a:pt x="1317696" y="677294"/>
                  <a:pt x="1306349" y="663677"/>
                </a:cubicBezTo>
                <a:cubicBezTo>
                  <a:pt x="1292996" y="647654"/>
                  <a:pt x="1276852" y="634180"/>
                  <a:pt x="1262103" y="619432"/>
                </a:cubicBezTo>
                <a:cubicBezTo>
                  <a:pt x="1271935" y="604684"/>
                  <a:pt x="1276852" y="585019"/>
                  <a:pt x="1291600" y="575187"/>
                </a:cubicBezTo>
                <a:cubicBezTo>
                  <a:pt x="1308466" y="563943"/>
                  <a:pt x="1331104" y="566008"/>
                  <a:pt x="1350594" y="560439"/>
                </a:cubicBezTo>
                <a:cubicBezTo>
                  <a:pt x="1365542" y="556168"/>
                  <a:pt x="1380091" y="550606"/>
                  <a:pt x="1394839" y="545690"/>
                </a:cubicBezTo>
                <a:cubicBezTo>
                  <a:pt x="1409587" y="555522"/>
                  <a:pt x="1421703" y="571711"/>
                  <a:pt x="1439084" y="575187"/>
                </a:cubicBezTo>
                <a:cubicBezTo>
                  <a:pt x="1497133" y="586797"/>
                  <a:pt x="1561830" y="566207"/>
                  <a:pt x="1616065" y="589935"/>
                </a:cubicBezTo>
                <a:cubicBezTo>
                  <a:pt x="1648543" y="604144"/>
                  <a:pt x="1675058" y="678426"/>
                  <a:pt x="1675058" y="678426"/>
                </a:cubicBezTo>
                <a:cubicBezTo>
                  <a:pt x="1670142" y="732503"/>
                  <a:pt x="1667989" y="786903"/>
                  <a:pt x="1660310" y="840658"/>
                </a:cubicBezTo>
                <a:cubicBezTo>
                  <a:pt x="1658111" y="856048"/>
                  <a:pt x="1648610" y="869659"/>
                  <a:pt x="1645561" y="884903"/>
                </a:cubicBezTo>
                <a:cubicBezTo>
                  <a:pt x="1641954" y="902936"/>
                  <a:pt x="1627908" y="1058904"/>
                  <a:pt x="1601316" y="1076632"/>
                </a:cubicBezTo>
                <a:lnTo>
                  <a:pt x="1557071" y="1106129"/>
                </a:lnTo>
                <a:cubicBezTo>
                  <a:pt x="1527574" y="1101213"/>
                  <a:pt x="1497592" y="1098633"/>
                  <a:pt x="1468581" y="1091380"/>
                </a:cubicBezTo>
                <a:cubicBezTo>
                  <a:pt x="1438417" y="1083839"/>
                  <a:pt x="1380091" y="1061884"/>
                  <a:pt x="1380091" y="1061884"/>
                </a:cubicBezTo>
                <a:cubicBezTo>
                  <a:pt x="1375175" y="1047136"/>
                  <a:pt x="1363144" y="1033029"/>
                  <a:pt x="1365342" y="1017639"/>
                </a:cubicBezTo>
                <a:cubicBezTo>
                  <a:pt x="1367270" y="1004143"/>
                  <a:pt x="1411261" y="927475"/>
                  <a:pt x="1424336" y="914400"/>
                </a:cubicBezTo>
                <a:cubicBezTo>
                  <a:pt x="1441717" y="897019"/>
                  <a:pt x="1464830" y="886341"/>
                  <a:pt x="1483329" y="870155"/>
                </a:cubicBezTo>
                <a:cubicBezTo>
                  <a:pt x="1504258" y="851842"/>
                  <a:pt x="1521394" y="829474"/>
                  <a:pt x="1542323" y="811161"/>
                </a:cubicBezTo>
                <a:cubicBezTo>
                  <a:pt x="1608675" y="753103"/>
                  <a:pt x="1588481" y="778465"/>
                  <a:pt x="1660310" y="737419"/>
                </a:cubicBezTo>
                <a:cubicBezTo>
                  <a:pt x="1675700" y="728625"/>
                  <a:pt x="1687739" y="713527"/>
                  <a:pt x="1704555" y="707922"/>
                </a:cubicBezTo>
                <a:cubicBezTo>
                  <a:pt x="1732924" y="698466"/>
                  <a:pt x="1763548" y="698090"/>
                  <a:pt x="1793045" y="693174"/>
                </a:cubicBezTo>
                <a:cubicBezTo>
                  <a:pt x="1797659" y="694097"/>
                  <a:pt x="1895331" y="710459"/>
                  <a:pt x="1911032" y="722671"/>
                </a:cubicBezTo>
                <a:cubicBezTo>
                  <a:pt x="1943960" y="748281"/>
                  <a:pt x="1999523" y="811161"/>
                  <a:pt x="1999523" y="811161"/>
                </a:cubicBezTo>
                <a:cubicBezTo>
                  <a:pt x="2029020" y="796413"/>
                  <a:pt x="2068616" y="793587"/>
                  <a:pt x="2088013" y="766916"/>
                </a:cubicBezTo>
                <a:cubicBezTo>
                  <a:pt x="2103906" y="745064"/>
                  <a:pt x="2126231" y="596605"/>
                  <a:pt x="2132258" y="560439"/>
                </a:cubicBezTo>
                <a:cubicBezTo>
                  <a:pt x="2129898" y="529758"/>
                  <a:pt x="2167042" y="354842"/>
                  <a:pt x="2073265" y="339213"/>
                </a:cubicBezTo>
                <a:cubicBezTo>
                  <a:pt x="2057930" y="336657"/>
                  <a:pt x="2043768" y="349045"/>
                  <a:pt x="2029020" y="353961"/>
                </a:cubicBezTo>
                <a:cubicBezTo>
                  <a:pt x="1988796" y="394184"/>
                  <a:pt x="1972065" y="406743"/>
                  <a:pt x="1940529" y="457200"/>
                </a:cubicBezTo>
                <a:cubicBezTo>
                  <a:pt x="1928877" y="475844"/>
                  <a:pt x="1920864" y="496529"/>
                  <a:pt x="1911032" y="516193"/>
                </a:cubicBezTo>
                <a:cubicBezTo>
                  <a:pt x="1877039" y="652168"/>
                  <a:pt x="1920647" y="484143"/>
                  <a:pt x="1866787" y="663677"/>
                </a:cubicBezTo>
                <a:cubicBezTo>
                  <a:pt x="1860963" y="683092"/>
                  <a:pt x="1857607" y="703181"/>
                  <a:pt x="1852039" y="722671"/>
                </a:cubicBezTo>
                <a:cubicBezTo>
                  <a:pt x="1847768" y="737619"/>
                  <a:pt x="1840663" y="751740"/>
                  <a:pt x="1837291" y="766916"/>
                </a:cubicBezTo>
                <a:cubicBezTo>
                  <a:pt x="1830804" y="796107"/>
                  <a:pt x="1827891" y="825985"/>
                  <a:pt x="1822542" y="855406"/>
                </a:cubicBezTo>
                <a:cubicBezTo>
                  <a:pt x="1818058" y="880069"/>
                  <a:pt x="1811339" y="904333"/>
                  <a:pt x="1807794" y="929148"/>
                </a:cubicBezTo>
                <a:cubicBezTo>
                  <a:pt x="1801498" y="973218"/>
                  <a:pt x="1800364" y="1017972"/>
                  <a:pt x="1793045" y="1061884"/>
                </a:cubicBezTo>
                <a:cubicBezTo>
                  <a:pt x="1790489" y="1077219"/>
                  <a:pt x="1786920" y="1093194"/>
                  <a:pt x="1778297" y="1106129"/>
                </a:cubicBezTo>
                <a:cubicBezTo>
                  <a:pt x="1766728" y="1123483"/>
                  <a:pt x="1752161" y="1140026"/>
                  <a:pt x="1734052" y="1150374"/>
                </a:cubicBezTo>
                <a:cubicBezTo>
                  <a:pt x="1716453" y="1160431"/>
                  <a:pt x="1694723" y="1160206"/>
                  <a:pt x="1675058" y="1165122"/>
                </a:cubicBezTo>
                <a:cubicBezTo>
                  <a:pt x="1659633" y="1162037"/>
                  <a:pt x="1544168" y="1162048"/>
                  <a:pt x="1586568" y="1091380"/>
                </a:cubicBezTo>
                <a:cubicBezTo>
                  <a:pt x="1596997" y="1073999"/>
                  <a:pt x="1625897" y="1081548"/>
                  <a:pt x="1645561" y="1076632"/>
                </a:cubicBezTo>
                <a:cubicBezTo>
                  <a:pt x="1694722" y="1081548"/>
                  <a:pt x="1744213" y="1083867"/>
                  <a:pt x="1793045" y="1091380"/>
                </a:cubicBezTo>
                <a:cubicBezTo>
                  <a:pt x="1808411" y="1093744"/>
                  <a:pt x="1826298" y="1095136"/>
                  <a:pt x="1837291" y="1106129"/>
                </a:cubicBezTo>
                <a:cubicBezTo>
                  <a:pt x="1848284" y="1117122"/>
                  <a:pt x="1847123" y="1135626"/>
                  <a:pt x="1852039" y="1150374"/>
                </a:cubicBezTo>
                <a:cubicBezTo>
                  <a:pt x="1876620" y="1145458"/>
                  <a:pt x="1904924" y="1149531"/>
                  <a:pt x="1925781" y="1135626"/>
                </a:cubicBezTo>
                <a:cubicBezTo>
                  <a:pt x="1938716" y="1127002"/>
                  <a:pt x="1940529" y="1106926"/>
                  <a:pt x="1940529" y="1091380"/>
                </a:cubicBezTo>
                <a:cubicBezTo>
                  <a:pt x="1940529" y="952165"/>
                  <a:pt x="1956170" y="978905"/>
                  <a:pt x="1881536" y="929148"/>
                </a:cubicBezTo>
                <a:cubicBezTo>
                  <a:pt x="1875230" y="847177"/>
                  <a:pt x="1899631" y="755514"/>
                  <a:pt x="1837291" y="693174"/>
                </a:cubicBezTo>
                <a:cubicBezTo>
                  <a:pt x="1824757" y="680640"/>
                  <a:pt x="1809337" y="670659"/>
                  <a:pt x="1793045" y="663677"/>
                </a:cubicBezTo>
                <a:cubicBezTo>
                  <a:pt x="1774414" y="655692"/>
                  <a:pt x="1753716" y="653845"/>
                  <a:pt x="1734052" y="648929"/>
                </a:cubicBezTo>
                <a:cubicBezTo>
                  <a:pt x="1719304" y="629264"/>
                  <a:pt x="1702003" y="611277"/>
                  <a:pt x="1689807" y="589935"/>
                </a:cubicBezTo>
                <a:cubicBezTo>
                  <a:pt x="1671654" y="558168"/>
                  <a:pt x="1668629" y="533212"/>
                  <a:pt x="1689807" y="501445"/>
                </a:cubicBezTo>
                <a:cubicBezTo>
                  <a:pt x="1701377" y="484091"/>
                  <a:pt x="1720699" y="473223"/>
                  <a:pt x="1734052" y="457200"/>
                </a:cubicBezTo>
                <a:cubicBezTo>
                  <a:pt x="1745400" y="443583"/>
                  <a:pt x="1753717" y="427703"/>
                  <a:pt x="1763549" y="412955"/>
                </a:cubicBezTo>
                <a:cubicBezTo>
                  <a:pt x="1748800" y="403123"/>
                  <a:pt x="1728698" y="398489"/>
                  <a:pt x="1719303" y="383458"/>
                </a:cubicBezTo>
                <a:cubicBezTo>
                  <a:pt x="1702824" y="357092"/>
                  <a:pt x="1689807" y="294968"/>
                  <a:pt x="1689807" y="294968"/>
                </a:cubicBezTo>
                <a:cubicBezTo>
                  <a:pt x="1655742" y="22453"/>
                  <a:pt x="1694412" y="269141"/>
                  <a:pt x="1660310" y="132735"/>
                </a:cubicBezTo>
                <a:cubicBezTo>
                  <a:pt x="1654230" y="108416"/>
                  <a:pt x="1658847" y="80250"/>
                  <a:pt x="1645561" y="58993"/>
                </a:cubicBezTo>
                <a:cubicBezTo>
                  <a:pt x="1617705" y="14424"/>
                  <a:pt x="1571366" y="10948"/>
                  <a:pt x="1527574" y="0"/>
                </a:cubicBezTo>
                <a:cubicBezTo>
                  <a:pt x="1478413" y="4916"/>
                  <a:pt x="1426204" y="-2988"/>
                  <a:pt x="1380091" y="14748"/>
                </a:cubicBezTo>
                <a:cubicBezTo>
                  <a:pt x="1357148" y="23572"/>
                  <a:pt x="1340021" y="49518"/>
                  <a:pt x="1335845" y="73742"/>
                </a:cubicBezTo>
                <a:cubicBezTo>
                  <a:pt x="1314896" y="195245"/>
                  <a:pt x="1316181" y="319548"/>
                  <a:pt x="1306349" y="442451"/>
                </a:cubicBezTo>
                <a:cubicBezTo>
                  <a:pt x="1271936" y="437535"/>
                  <a:pt x="1236406" y="437692"/>
                  <a:pt x="1203110" y="427703"/>
                </a:cubicBezTo>
                <a:cubicBezTo>
                  <a:pt x="1166342" y="416673"/>
                  <a:pt x="1142180" y="375396"/>
                  <a:pt x="1114620" y="353961"/>
                </a:cubicBezTo>
                <a:cubicBezTo>
                  <a:pt x="1086637" y="332196"/>
                  <a:pt x="1026129" y="294968"/>
                  <a:pt x="1026129" y="294968"/>
                </a:cubicBezTo>
                <a:cubicBezTo>
                  <a:pt x="1016297" y="314632"/>
                  <a:pt x="1002417" y="332750"/>
                  <a:pt x="996632" y="353961"/>
                </a:cubicBezTo>
                <a:cubicBezTo>
                  <a:pt x="987485" y="387498"/>
                  <a:pt x="1006465" y="432619"/>
                  <a:pt x="981884" y="457200"/>
                </a:cubicBezTo>
                <a:cubicBezTo>
                  <a:pt x="964159" y="474925"/>
                  <a:pt x="932723" y="447367"/>
                  <a:pt x="908142" y="442451"/>
                </a:cubicBezTo>
                <a:cubicBezTo>
                  <a:pt x="893394" y="432619"/>
                  <a:pt x="877514" y="424302"/>
                  <a:pt x="863897" y="412955"/>
                </a:cubicBezTo>
                <a:cubicBezTo>
                  <a:pt x="847874" y="399602"/>
                  <a:pt x="840226" y="372138"/>
                  <a:pt x="819652" y="368709"/>
                </a:cubicBezTo>
                <a:cubicBezTo>
                  <a:pt x="802168" y="365795"/>
                  <a:pt x="790155" y="388374"/>
                  <a:pt x="775407" y="398206"/>
                </a:cubicBezTo>
                <a:cubicBezTo>
                  <a:pt x="765575" y="427703"/>
                  <a:pt x="753451" y="456533"/>
                  <a:pt x="745910" y="486697"/>
                </a:cubicBezTo>
                <a:cubicBezTo>
                  <a:pt x="740994" y="506361"/>
                  <a:pt x="738278" y="526711"/>
                  <a:pt x="731161" y="545690"/>
                </a:cubicBezTo>
                <a:cubicBezTo>
                  <a:pt x="723441" y="566276"/>
                  <a:pt x="709830" y="584271"/>
                  <a:pt x="701665" y="604684"/>
                </a:cubicBezTo>
                <a:cubicBezTo>
                  <a:pt x="690118" y="633552"/>
                  <a:pt x="701665" y="683342"/>
                  <a:pt x="672168" y="693174"/>
                </a:cubicBezTo>
                <a:lnTo>
                  <a:pt x="539432" y="737419"/>
                </a:lnTo>
                <a:cubicBezTo>
                  <a:pt x="524684" y="747251"/>
                  <a:pt x="507721" y="754382"/>
                  <a:pt x="495187" y="766916"/>
                </a:cubicBezTo>
                <a:cubicBezTo>
                  <a:pt x="468037" y="794066"/>
                  <a:pt x="444483" y="824689"/>
                  <a:pt x="421445" y="855406"/>
                </a:cubicBezTo>
                <a:cubicBezTo>
                  <a:pt x="386501" y="901998"/>
                  <a:pt x="355829" y="949518"/>
                  <a:pt x="332955" y="1002890"/>
                </a:cubicBezTo>
                <a:cubicBezTo>
                  <a:pt x="326831" y="1017179"/>
                  <a:pt x="321703" y="1031987"/>
                  <a:pt x="318207" y="1047135"/>
                </a:cubicBezTo>
                <a:cubicBezTo>
                  <a:pt x="306934" y="1095986"/>
                  <a:pt x="337348" y="1182459"/>
                  <a:pt x="288710" y="1194619"/>
                </a:cubicBezTo>
                <a:cubicBezTo>
                  <a:pt x="177037" y="1222538"/>
                  <a:pt x="249903" y="1207533"/>
                  <a:pt x="67484" y="1224116"/>
                </a:cubicBezTo>
                <a:cubicBezTo>
                  <a:pt x="-6971" y="1273753"/>
                  <a:pt x="-24226" y="1266534"/>
                  <a:pt x="37987" y="1415845"/>
                </a:cubicBezTo>
                <a:cubicBezTo>
                  <a:pt x="45783" y="1434556"/>
                  <a:pt x="77316" y="1425677"/>
                  <a:pt x="96981" y="1430593"/>
                </a:cubicBezTo>
                <a:cubicBezTo>
                  <a:pt x="131394" y="1420761"/>
                  <a:pt x="166990" y="1414389"/>
                  <a:pt x="200220" y="1401097"/>
                </a:cubicBezTo>
                <a:cubicBezTo>
                  <a:pt x="242469" y="1384198"/>
                  <a:pt x="254701" y="1355696"/>
                  <a:pt x="288710" y="1327355"/>
                </a:cubicBezTo>
                <a:cubicBezTo>
                  <a:pt x="302327" y="1316007"/>
                  <a:pt x="316757" y="1305057"/>
                  <a:pt x="332955" y="1297858"/>
                </a:cubicBezTo>
                <a:cubicBezTo>
                  <a:pt x="361367" y="1285230"/>
                  <a:pt x="421445" y="1268361"/>
                  <a:pt x="421445" y="1268361"/>
                </a:cubicBezTo>
                <a:cubicBezTo>
                  <a:pt x="500103" y="1273277"/>
                  <a:pt x="578608" y="1283109"/>
                  <a:pt x="657420" y="1283109"/>
                </a:cubicBezTo>
                <a:cubicBezTo>
                  <a:pt x="713174" y="1283109"/>
                  <a:pt x="707961" y="1255857"/>
                  <a:pt x="716413" y="1209368"/>
                </a:cubicBezTo>
                <a:cubicBezTo>
                  <a:pt x="722631" y="1175166"/>
                  <a:pt x="722730" y="1139853"/>
                  <a:pt x="731161" y="1106129"/>
                </a:cubicBezTo>
                <a:cubicBezTo>
                  <a:pt x="737582" y="1080445"/>
                  <a:pt x="750826" y="1056968"/>
                  <a:pt x="760658" y="1032387"/>
                </a:cubicBezTo>
                <a:cubicBezTo>
                  <a:pt x="780323" y="1037303"/>
                  <a:pt x="801522" y="1038070"/>
                  <a:pt x="819652" y="1047135"/>
                </a:cubicBezTo>
                <a:cubicBezTo>
                  <a:pt x="1022502" y="1148560"/>
                  <a:pt x="830033" y="1080093"/>
                  <a:pt x="952387" y="1120877"/>
                </a:cubicBezTo>
                <a:cubicBezTo>
                  <a:pt x="1001548" y="1115961"/>
                  <a:pt x="1051561" y="1116481"/>
                  <a:pt x="1099871" y="1106129"/>
                </a:cubicBezTo>
                <a:cubicBezTo>
                  <a:pt x="1121369" y="1101522"/>
                  <a:pt x="1138657" y="1085293"/>
                  <a:pt x="1158865" y="1076632"/>
                </a:cubicBezTo>
                <a:cubicBezTo>
                  <a:pt x="1310761" y="1011534"/>
                  <a:pt x="1066460" y="1130210"/>
                  <a:pt x="1262103" y="1032387"/>
                </a:cubicBezTo>
                <a:cubicBezTo>
                  <a:pt x="1273742" y="997471"/>
                  <a:pt x="1291600" y="949998"/>
                  <a:pt x="1291600" y="914400"/>
                </a:cubicBezTo>
                <a:cubicBezTo>
                  <a:pt x="1291600" y="894130"/>
                  <a:pt x="1282421" y="874896"/>
                  <a:pt x="1276852" y="855406"/>
                </a:cubicBezTo>
                <a:cubicBezTo>
                  <a:pt x="1272581" y="840458"/>
                  <a:pt x="1273096" y="822154"/>
                  <a:pt x="1262103" y="811161"/>
                </a:cubicBezTo>
                <a:cubicBezTo>
                  <a:pt x="1227341" y="776399"/>
                  <a:pt x="1190754" y="738217"/>
                  <a:pt x="1144116" y="722671"/>
                </a:cubicBezTo>
                <a:cubicBezTo>
                  <a:pt x="1036396" y="686764"/>
                  <a:pt x="1085790" y="700715"/>
                  <a:pt x="996632" y="678426"/>
                </a:cubicBezTo>
                <a:cubicBezTo>
                  <a:pt x="981884" y="668594"/>
                  <a:pt x="969329" y="654142"/>
                  <a:pt x="952387" y="648929"/>
                </a:cubicBezTo>
                <a:cubicBezTo>
                  <a:pt x="904469" y="634185"/>
                  <a:pt x="804903" y="619432"/>
                  <a:pt x="804903" y="619432"/>
                </a:cubicBezTo>
                <a:cubicBezTo>
                  <a:pt x="755742" y="624348"/>
                  <a:pt x="703026" y="615178"/>
                  <a:pt x="657420" y="634180"/>
                </a:cubicBezTo>
                <a:cubicBezTo>
                  <a:pt x="637125" y="642636"/>
                  <a:pt x="638831" y="674085"/>
                  <a:pt x="627923" y="693174"/>
                </a:cubicBezTo>
                <a:cubicBezTo>
                  <a:pt x="590536" y="758601"/>
                  <a:pt x="604639" y="725773"/>
                  <a:pt x="539432" y="781664"/>
                </a:cubicBezTo>
                <a:cubicBezTo>
                  <a:pt x="523596" y="795238"/>
                  <a:pt x="509935" y="811161"/>
                  <a:pt x="495187" y="825909"/>
                </a:cubicBezTo>
                <a:cubicBezTo>
                  <a:pt x="573337" y="943135"/>
                  <a:pt x="540051" y="920646"/>
                  <a:pt x="819652" y="855406"/>
                </a:cubicBezTo>
                <a:cubicBezTo>
                  <a:pt x="875484" y="842379"/>
                  <a:pt x="926597" y="807456"/>
                  <a:pt x="967136" y="766916"/>
                </a:cubicBezTo>
                <a:cubicBezTo>
                  <a:pt x="1230851" y="503199"/>
                  <a:pt x="950570" y="791082"/>
                  <a:pt x="1129368" y="589935"/>
                </a:cubicBezTo>
                <a:cubicBezTo>
                  <a:pt x="1147844" y="569150"/>
                  <a:pt x="1171288" y="552893"/>
                  <a:pt x="1188361" y="530942"/>
                </a:cubicBezTo>
                <a:cubicBezTo>
                  <a:pt x="1205960" y="508315"/>
                  <a:pt x="1215008" y="479827"/>
                  <a:pt x="1232607" y="457200"/>
                </a:cubicBezTo>
                <a:cubicBezTo>
                  <a:pt x="1280043" y="396211"/>
                  <a:pt x="1288154" y="399929"/>
                  <a:pt x="1350594" y="368709"/>
                </a:cubicBezTo>
                <a:lnTo>
                  <a:pt x="1498078" y="383458"/>
                </a:lnTo>
                <a:cubicBezTo>
                  <a:pt x="1532602" y="387520"/>
                  <a:pt x="1566726" y="394747"/>
                  <a:pt x="1601316" y="398206"/>
                </a:cubicBezTo>
                <a:cubicBezTo>
                  <a:pt x="1665096" y="404584"/>
                  <a:pt x="1729135" y="408039"/>
                  <a:pt x="1793045" y="412955"/>
                </a:cubicBezTo>
                <a:cubicBezTo>
                  <a:pt x="1807794" y="422787"/>
                  <a:pt x="1825943" y="428834"/>
                  <a:pt x="1837291" y="442451"/>
                </a:cubicBezTo>
                <a:cubicBezTo>
                  <a:pt x="1864833" y="475501"/>
                  <a:pt x="1871614" y="520750"/>
                  <a:pt x="1881536" y="560439"/>
                </a:cubicBezTo>
                <a:cubicBezTo>
                  <a:pt x="1876864" y="602489"/>
                  <a:pt x="1876746" y="688005"/>
                  <a:pt x="1852039" y="737419"/>
                </a:cubicBezTo>
                <a:cubicBezTo>
                  <a:pt x="1844112" y="753273"/>
                  <a:pt x="1835076" y="769130"/>
                  <a:pt x="1822542" y="781664"/>
                </a:cubicBezTo>
                <a:cubicBezTo>
                  <a:pt x="1805161" y="799045"/>
                  <a:pt x="1785534" y="814916"/>
                  <a:pt x="1763549" y="825909"/>
                </a:cubicBezTo>
                <a:cubicBezTo>
                  <a:pt x="1745419" y="834974"/>
                  <a:pt x="1724220" y="835742"/>
                  <a:pt x="1704555" y="840658"/>
                </a:cubicBezTo>
                <a:cubicBezTo>
                  <a:pt x="1674088" y="858938"/>
                  <a:pt x="1596496" y="910816"/>
                  <a:pt x="1557071" y="914400"/>
                </a:cubicBezTo>
                <a:cubicBezTo>
                  <a:pt x="1527290" y="917107"/>
                  <a:pt x="1498078" y="904567"/>
                  <a:pt x="1468581" y="899651"/>
                </a:cubicBezTo>
                <a:cubicBezTo>
                  <a:pt x="1483329" y="889819"/>
                  <a:pt x="1501753" y="883996"/>
                  <a:pt x="1512826" y="870155"/>
                </a:cubicBezTo>
                <a:cubicBezTo>
                  <a:pt x="1522538" y="858015"/>
                  <a:pt x="1520622" y="839814"/>
                  <a:pt x="1527574" y="825909"/>
                </a:cubicBezTo>
                <a:cubicBezTo>
                  <a:pt x="1535501" y="810055"/>
                  <a:pt x="1544537" y="794198"/>
                  <a:pt x="1557071" y="781664"/>
                </a:cubicBezTo>
                <a:cubicBezTo>
                  <a:pt x="1560547" y="778188"/>
                  <a:pt x="1566904" y="781664"/>
                  <a:pt x="1571820" y="781664"/>
                </a:cubicBezTo>
              </a:path>
            </a:pathLst>
          </a:cu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17" name="Gruppe 316"/>
          <p:cNvGrpSpPr/>
          <p:nvPr/>
        </p:nvGrpSpPr>
        <p:grpSpPr>
          <a:xfrm>
            <a:off x="7970378" y="1849615"/>
            <a:ext cx="2446102" cy="2258362"/>
            <a:chOff x="6446378" y="1920335"/>
            <a:chExt cx="2446102" cy="2258362"/>
          </a:xfrm>
        </p:grpSpPr>
        <p:grpSp>
          <p:nvGrpSpPr>
            <p:cNvPr id="318" name="Gruppe 317"/>
            <p:cNvGrpSpPr/>
            <p:nvPr/>
          </p:nvGrpSpPr>
          <p:grpSpPr>
            <a:xfrm>
              <a:off x="7149355" y="3608388"/>
              <a:ext cx="274638" cy="352425"/>
              <a:chOff x="3315658" y="2553495"/>
              <a:chExt cx="274638" cy="352425"/>
            </a:xfrm>
          </p:grpSpPr>
          <p:sp>
            <p:nvSpPr>
              <p:cNvPr id="324" name="Oval 46"/>
              <p:cNvSpPr>
                <a:spLocks noChangeArrowheads="1"/>
              </p:cNvSpPr>
              <p:nvPr/>
            </p:nvSpPr>
            <p:spPr bwMode="auto">
              <a:xfrm>
                <a:off x="3315658" y="2553495"/>
                <a:ext cx="274638" cy="352425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5" name="Oval 47"/>
              <p:cNvSpPr>
                <a:spLocks noChangeArrowheads="1"/>
              </p:cNvSpPr>
              <p:nvPr/>
            </p:nvSpPr>
            <p:spPr bwMode="auto">
              <a:xfrm>
                <a:off x="3388683" y="2626520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19" name="Freeform 79"/>
            <p:cNvSpPr>
              <a:spLocks/>
            </p:cNvSpPr>
            <p:nvPr/>
          </p:nvSpPr>
          <p:spPr bwMode="auto">
            <a:xfrm>
              <a:off x="6446378" y="1920335"/>
              <a:ext cx="702977" cy="976427"/>
            </a:xfrm>
            <a:custGeom>
              <a:avLst/>
              <a:gdLst>
                <a:gd name="T0" fmla="*/ 0 w 908"/>
                <a:gd name="T1" fmla="*/ 0 h 499"/>
                <a:gd name="T2" fmla="*/ 454 w 908"/>
                <a:gd name="T3" fmla="*/ 182 h 499"/>
                <a:gd name="T4" fmla="*/ 908 w 908"/>
                <a:gd name="T5" fmla="*/ 499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8" h="499">
                  <a:moveTo>
                    <a:pt x="0" y="0"/>
                  </a:moveTo>
                  <a:cubicBezTo>
                    <a:pt x="151" y="49"/>
                    <a:pt x="303" y="99"/>
                    <a:pt x="454" y="182"/>
                  </a:cubicBezTo>
                  <a:cubicBezTo>
                    <a:pt x="605" y="265"/>
                    <a:pt x="756" y="382"/>
                    <a:pt x="908" y="499"/>
                  </a:cubicBezTo>
                </a:path>
              </a:pathLst>
            </a:custGeom>
            <a:noFill/>
            <a:ln w="76200" cmpd="sng">
              <a:solidFill>
                <a:srgbClr val="00B0F0"/>
              </a:solidFill>
              <a:round/>
              <a:headEnd type="none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0" name="Text Box 84"/>
            <p:cNvSpPr txBox="1">
              <a:spLocks noChangeArrowheads="1"/>
            </p:cNvSpPr>
            <p:nvPr/>
          </p:nvSpPr>
          <p:spPr bwMode="auto">
            <a:xfrm>
              <a:off x="7741542" y="3717032"/>
              <a:ext cx="1150938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a-DK" altLang="da-DK" sz="1200" b="1" dirty="0">
                  <a:solidFill>
                    <a:srgbClr val="00B0F0"/>
                  </a:solidFill>
                </a:rPr>
                <a:t>Umodne Osteoblaster</a:t>
              </a:r>
            </a:p>
          </p:txBody>
        </p:sp>
        <p:grpSp>
          <p:nvGrpSpPr>
            <p:cNvPr id="321" name="Gruppe 320"/>
            <p:cNvGrpSpPr/>
            <p:nvPr/>
          </p:nvGrpSpPr>
          <p:grpSpPr>
            <a:xfrm>
              <a:off x="7311232" y="3437059"/>
              <a:ext cx="274638" cy="352425"/>
              <a:chOff x="3315658" y="2553495"/>
              <a:chExt cx="274638" cy="352425"/>
            </a:xfrm>
          </p:grpSpPr>
          <p:sp>
            <p:nvSpPr>
              <p:cNvPr id="322" name="Oval 46"/>
              <p:cNvSpPr>
                <a:spLocks noChangeArrowheads="1"/>
              </p:cNvSpPr>
              <p:nvPr/>
            </p:nvSpPr>
            <p:spPr bwMode="auto">
              <a:xfrm>
                <a:off x="3315658" y="2553495"/>
                <a:ext cx="274638" cy="352425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3" name="Oval 47"/>
              <p:cNvSpPr>
                <a:spLocks noChangeArrowheads="1"/>
              </p:cNvSpPr>
              <p:nvPr/>
            </p:nvSpPr>
            <p:spPr bwMode="auto">
              <a:xfrm>
                <a:off x="3388683" y="2626520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326" name="Oval 46"/>
          <p:cNvSpPr>
            <a:spLocks noChangeArrowheads="1"/>
          </p:cNvSpPr>
          <p:nvPr/>
        </p:nvSpPr>
        <p:spPr bwMode="auto">
          <a:xfrm>
            <a:off x="8987632" y="3518740"/>
            <a:ext cx="274638" cy="352425"/>
          </a:xfrm>
          <a:prstGeom prst="ellipse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" name="Oval 47"/>
          <p:cNvSpPr>
            <a:spLocks noChangeArrowheads="1"/>
          </p:cNvSpPr>
          <p:nvPr/>
        </p:nvSpPr>
        <p:spPr bwMode="auto">
          <a:xfrm>
            <a:off x="9060658" y="3591764"/>
            <a:ext cx="111125" cy="1539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" name="Oval 46"/>
          <p:cNvSpPr>
            <a:spLocks noChangeArrowheads="1"/>
          </p:cNvSpPr>
          <p:nvPr/>
        </p:nvSpPr>
        <p:spPr bwMode="auto">
          <a:xfrm>
            <a:off x="8557666" y="3142257"/>
            <a:ext cx="274638" cy="352425"/>
          </a:xfrm>
          <a:prstGeom prst="ellipse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9" name="Oval 47"/>
          <p:cNvSpPr>
            <a:spLocks noChangeArrowheads="1"/>
          </p:cNvSpPr>
          <p:nvPr/>
        </p:nvSpPr>
        <p:spPr bwMode="auto">
          <a:xfrm>
            <a:off x="8630692" y="3215281"/>
            <a:ext cx="111125" cy="1539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0" name="Oval 46"/>
          <p:cNvSpPr>
            <a:spLocks noChangeArrowheads="1"/>
          </p:cNvSpPr>
          <p:nvPr/>
        </p:nvSpPr>
        <p:spPr bwMode="auto">
          <a:xfrm>
            <a:off x="10069834" y="3293888"/>
            <a:ext cx="274638" cy="352425"/>
          </a:xfrm>
          <a:prstGeom prst="ellipse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1" name="Oval 47"/>
          <p:cNvSpPr>
            <a:spLocks noChangeArrowheads="1"/>
          </p:cNvSpPr>
          <p:nvPr/>
        </p:nvSpPr>
        <p:spPr bwMode="auto">
          <a:xfrm>
            <a:off x="10142860" y="3366912"/>
            <a:ext cx="111125" cy="1539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2" name="Oval 46"/>
          <p:cNvSpPr>
            <a:spLocks noChangeArrowheads="1"/>
          </p:cNvSpPr>
          <p:nvPr/>
        </p:nvSpPr>
        <p:spPr bwMode="auto">
          <a:xfrm>
            <a:off x="9853810" y="2926233"/>
            <a:ext cx="274638" cy="352425"/>
          </a:xfrm>
          <a:prstGeom prst="ellipse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3" name="Oval 47"/>
          <p:cNvSpPr>
            <a:spLocks noChangeArrowheads="1"/>
          </p:cNvSpPr>
          <p:nvPr/>
        </p:nvSpPr>
        <p:spPr bwMode="auto">
          <a:xfrm>
            <a:off x="9926836" y="2999257"/>
            <a:ext cx="111125" cy="1539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4" name="Oval 46"/>
          <p:cNvSpPr>
            <a:spLocks noChangeArrowheads="1"/>
          </p:cNvSpPr>
          <p:nvPr/>
        </p:nvSpPr>
        <p:spPr bwMode="auto">
          <a:xfrm>
            <a:off x="9597232" y="3286273"/>
            <a:ext cx="274638" cy="352425"/>
          </a:xfrm>
          <a:prstGeom prst="ellipse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5" name="Oval 47"/>
          <p:cNvSpPr>
            <a:spLocks noChangeArrowheads="1"/>
          </p:cNvSpPr>
          <p:nvPr/>
        </p:nvSpPr>
        <p:spPr bwMode="auto">
          <a:xfrm>
            <a:off x="9670258" y="3359297"/>
            <a:ext cx="111125" cy="1539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6" name="Oval 46"/>
          <p:cNvSpPr>
            <a:spLocks noChangeArrowheads="1"/>
          </p:cNvSpPr>
          <p:nvPr/>
        </p:nvSpPr>
        <p:spPr bwMode="auto">
          <a:xfrm>
            <a:off x="9408368" y="2926233"/>
            <a:ext cx="274638" cy="352425"/>
          </a:xfrm>
          <a:prstGeom prst="ellipse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" name="Oval 47"/>
          <p:cNvSpPr>
            <a:spLocks noChangeArrowheads="1"/>
          </p:cNvSpPr>
          <p:nvPr/>
        </p:nvSpPr>
        <p:spPr bwMode="auto">
          <a:xfrm>
            <a:off x="9481394" y="2999257"/>
            <a:ext cx="111125" cy="1539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" name="Oval 46"/>
          <p:cNvSpPr>
            <a:spLocks noChangeArrowheads="1"/>
          </p:cNvSpPr>
          <p:nvPr/>
        </p:nvSpPr>
        <p:spPr bwMode="auto">
          <a:xfrm>
            <a:off x="9192344" y="3214265"/>
            <a:ext cx="274638" cy="352425"/>
          </a:xfrm>
          <a:prstGeom prst="ellipse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9" name="Oval 47"/>
          <p:cNvSpPr>
            <a:spLocks noChangeArrowheads="1"/>
          </p:cNvSpPr>
          <p:nvPr/>
        </p:nvSpPr>
        <p:spPr bwMode="auto">
          <a:xfrm>
            <a:off x="9265370" y="3287289"/>
            <a:ext cx="111125" cy="1539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0" name="Oval 46"/>
          <p:cNvSpPr>
            <a:spLocks noChangeArrowheads="1"/>
          </p:cNvSpPr>
          <p:nvPr/>
        </p:nvSpPr>
        <p:spPr bwMode="auto">
          <a:xfrm>
            <a:off x="8976320" y="2998241"/>
            <a:ext cx="274638" cy="352425"/>
          </a:xfrm>
          <a:prstGeom prst="ellipse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1" name="Oval 47"/>
          <p:cNvSpPr>
            <a:spLocks noChangeArrowheads="1"/>
          </p:cNvSpPr>
          <p:nvPr/>
        </p:nvSpPr>
        <p:spPr bwMode="auto">
          <a:xfrm>
            <a:off x="9049346" y="3071265"/>
            <a:ext cx="111125" cy="1539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Bue 20"/>
          <p:cNvSpPr/>
          <p:nvPr/>
        </p:nvSpPr>
        <p:spPr bwMode="auto">
          <a:xfrm rot="18570854">
            <a:off x="7656732" y="578325"/>
            <a:ext cx="968884" cy="1116609"/>
          </a:xfrm>
          <a:prstGeom prst="arc">
            <a:avLst>
              <a:gd name="adj1" fmla="val 16200000"/>
              <a:gd name="adj2" fmla="val 20392104"/>
            </a:avLst>
          </a:prstGeom>
          <a:noFill/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2" name="Text Box 74"/>
          <p:cNvSpPr txBox="1">
            <a:spLocks noChangeArrowheads="1"/>
          </p:cNvSpPr>
          <p:nvPr/>
        </p:nvSpPr>
        <p:spPr bwMode="auto">
          <a:xfrm>
            <a:off x="8544272" y="1168424"/>
            <a:ext cx="661988" cy="461665"/>
          </a:xfrm>
          <a:prstGeom prst="rect">
            <a:avLst/>
          </a:prstGeom>
          <a:solidFill>
            <a:schemeClr val="bg1"/>
          </a:solidFill>
          <a:ln w="2857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sz="1200" b="1" dirty="0">
                <a:solidFill>
                  <a:srgbClr val="0000FF"/>
                </a:solidFill>
              </a:rPr>
              <a:t>Kløvet </a:t>
            </a:r>
            <a:r>
              <a:rPr lang="da-DK" altLang="da-DK" sz="1200" b="1" dirty="0" err="1">
                <a:solidFill>
                  <a:srgbClr val="0000FF"/>
                </a:solidFill>
              </a:rPr>
              <a:t>PTHrP</a:t>
            </a:r>
            <a:endParaRPr lang="el-GR" altLang="da-DK" sz="1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3" name="Bue 342"/>
          <p:cNvSpPr/>
          <p:nvPr/>
        </p:nvSpPr>
        <p:spPr bwMode="auto">
          <a:xfrm rot="154731">
            <a:off x="8475112" y="695552"/>
            <a:ext cx="968884" cy="822150"/>
          </a:xfrm>
          <a:prstGeom prst="arc">
            <a:avLst>
              <a:gd name="adj1" fmla="val 16200000"/>
              <a:gd name="adj2" fmla="val 2701209"/>
            </a:avLst>
          </a:prstGeom>
          <a:noFill/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3" name="Lige pilforbindelse 22"/>
          <p:cNvCxnSpPr>
            <a:endCxn id="108" idx="1"/>
          </p:cNvCxnSpPr>
          <p:nvPr/>
        </p:nvCxnSpPr>
        <p:spPr bwMode="auto">
          <a:xfrm flipH="1">
            <a:off x="8131517" y="1646243"/>
            <a:ext cx="563469" cy="116446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5" name="Kombinationstegning 344"/>
          <p:cNvSpPr/>
          <p:nvPr/>
        </p:nvSpPr>
        <p:spPr bwMode="auto">
          <a:xfrm>
            <a:off x="1847528" y="765993"/>
            <a:ext cx="2137576" cy="1465309"/>
          </a:xfrm>
          <a:custGeom>
            <a:avLst/>
            <a:gdLst>
              <a:gd name="connsiteX0" fmla="*/ 524684 w 2137576"/>
              <a:gd name="connsiteY0" fmla="*/ 339213 h 1465309"/>
              <a:gd name="connsiteX1" fmla="*/ 465691 w 2137576"/>
              <a:gd name="connsiteY1" fmla="*/ 427703 h 1465309"/>
              <a:gd name="connsiteX2" fmla="*/ 391949 w 2137576"/>
              <a:gd name="connsiteY2" fmla="*/ 516193 h 1465309"/>
              <a:gd name="connsiteX3" fmla="*/ 362452 w 2137576"/>
              <a:gd name="connsiteY3" fmla="*/ 575187 h 1465309"/>
              <a:gd name="connsiteX4" fmla="*/ 332955 w 2137576"/>
              <a:gd name="connsiteY4" fmla="*/ 619432 h 1465309"/>
              <a:gd name="connsiteX5" fmla="*/ 318207 w 2137576"/>
              <a:gd name="connsiteY5" fmla="*/ 766916 h 1465309"/>
              <a:gd name="connsiteX6" fmla="*/ 377200 w 2137576"/>
              <a:gd name="connsiteY6" fmla="*/ 796413 h 1465309"/>
              <a:gd name="connsiteX7" fmla="*/ 450942 w 2137576"/>
              <a:gd name="connsiteY7" fmla="*/ 781664 h 1465309"/>
              <a:gd name="connsiteX8" fmla="*/ 465691 w 2137576"/>
              <a:gd name="connsiteY8" fmla="*/ 737419 h 1465309"/>
              <a:gd name="connsiteX9" fmla="*/ 480439 w 2137576"/>
              <a:gd name="connsiteY9" fmla="*/ 575187 h 1465309"/>
              <a:gd name="connsiteX10" fmla="*/ 524684 w 2137576"/>
              <a:gd name="connsiteY10" fmla="*/ 545690 h 1465309"/>
              <a:gd name="connsiteX11" fmla="*/ 672168 w 2137576"/>
              <a:gd name="connsiteY11" fmla="*/ 560439 h 1465309"/>
              <a:gd name="connsiteX12" fmla="*/ 701665 w 2137576"/>
              <a:gd name="connsiteY12" fmla="*/ 604684 h 1465309"/>
              <a:gd name="connsiteX13" fmla="*/ 686916 w 2137576"/>
              <a:gd name="connsiteY13" fmla="*/ 545690 h 1465309"/>
              <a:gd name="connsiteX14" fmla="*/ 598426 w 2137576"/>
              <a:gd name="connsiteY14" fmla="*/ 442451 h 1465309"/>
              <a:gd name="connsiteX15" fmla="*/ 539432 w 2137576"/>
              <a:gd name="connsiteY15" fmla="*/ 427703 h 1465309"/>
              <a:gd name="connsiteX16" fmla="*/ 347703 w 2137576"/>
              <a:gd name="connsiteY16" fmla="*/ 486697 h 1465309"/>
              <a:gd name="connsiteX17" fmla="*/ 288710 w 2137576"/>
              <a:gd name="connsiteY17" fmla="*/ 634180 h 1465309"/>
              <a:gd name="connsiteX18" fmla="*/ 303458 w 2137576"/>
              <a:gd name="connsiteY18" fmla="*/ 855406 h 1465309"/>
              <a:gd name="connsiteX19" fmla="*/ 332955 w 2137576"/>
              <a:gd name="connsiteY19" fmla="*/ 943897 h 1465309"/>
              <a:gd name="connsiteX20" fmla="*/ 288710 w 2137576"/>
              <a:gd name="connsiteY20" fmla="*/ 1017639 h 1465309"/>
              <a:gd name="connsiteX21" fmla="*/ 259213 w 2137576"/>
              <a:gd name="connsiteY21" fmla="*/ 1061884 h 1465309"/>
              <a:gd name="connsiteX22" fmla="*/ 244465 w 2137576"/>
              <a:gd name="connsiteY22" fmla="*/ 1106129 h 1465309"/>
              <a:gd name="connsiteX23" fmla="*/ 273961 w 2137576"/>
              <a:gd name="connsiteY23" fmla="*/ 1179871 h 1465309"/>
              <a:gd name="connsiteX24" fmla="*/ 318207 w 2137576"/>
              <a:gd name="connsiteY24" fmla="*/ 1224116 h 1465309"/>
              <a:gd name="connsiteX25" fmla="*/ 229716 w 2137576"/>
              <a:gd name="connsiteY25" fmla="*/ 1165122 h 1465309"/>
              <a:gd name="connsiteX26" fmla="*/ 214968 w 2137576"/>
              <a:gd name="connsiteY26" fmla="*/ 1106129 h 1465309"/>
              <a:gd name="connsiteX27" fmla="*/ 450942 w 2137576"/>
              <a:gd name="connsiteY27" fmla="*/ 1017639 h 1465309"/>
              <a:gd name="connsiteX28" fmla="*/ 465691 w 2137576"/>
              <a:gd name="connsiteY28" fmla="*/ 1091380 h 1465309"/>
              <a:gd name="connsiteX29" fmla="*/ 480439 w 2137576"/>
              <a:gd name="connsiteY29" fmla="*/ 1238864 h 1465309"/>
              <a:gd name="connsiteX30" fmla="*/ 524684 w 2137576"/>
              <a:gd name="connsiteY30" fmla="*/ 1253613 h 1465309"/>
              <a:gd name="connsiteX31" fmla="*/ 568929 w 2137576"/>
              <a:gd name="connsiteY31" fmla="*/ 1224116 h 1465309"/>
              <a:gd name="connsiteX32" fmla="*/ 583678 w 2137576"/>
              <a:gd name="connsiteY32" fmla="*/ 1165122 h 1465309"/>
              <a:gd name="connsiteX33" fmla="*/ 539432 w 2137576"/>
              <a:gd name="connsiteY33" fmla="*/ 943897 h 1465309"/>
              <a:gd name="connsiteX34" fmla="*/ 524684 w 2137576"/>
              <a:gd name="connsiteY34" fmla="*/ 870155 h 1465309"/>
              <a:gd name="connsiteX35" fmla="*/ 524684 w 2137576"/>
              <a:gd name="connsiteY35" fmla="*/ 766916 h 1465309"/>
              <a:gd name="connsiteX36" fmla="*/ 583678 w 2137576"/>
              <a:gd name="connsiteY36" fmla="*/ 707922 h 1465309"/>
              <a:gd name="connsiteX37" fmla="*/ 672168 w 2137576"/>
              <a:gd name="connsiteY37" fmla="*/ 766916 h 1465309"/>
              <a:gd name="connsiteX38" fmla="*/ 701665 w 2137576"/>
              <a:gd name="connsiteY38" fmla="*/ 855406 h 1465309"/>
              <a:gd name="connsiteX39" fmla="*/ 657420 w 2137576"/>
              <a:gd name="connsiteY39" fmla="*/ 1120877 h 1465309"/>
              <a:gd name="connsiteX40" fmla="*/ 627923 w 2137576"/>
              <a:gd name="connsiteY40" fmla="*/ 1179871 h 1465309"/>
              <a:gd name="connsiteX41" fmla="*/ 568929 w 2137576"/>
              <a:gd name="connsiteY41" fmla="*/ 1224116 h 1465309"/>
              <a:gd name="connsiteX42" fmla="*/ 539432 w 2137576"/>
              <a:gd name="connsiteY42" fmla="*/ 1268361 h 1465309"/>
              <a:gd name="connsiteX43" fmla="*/ 450942 w 2137576"/>
              <a:gd name="connsiteY43" fmla="*/ 1386348 h 1465309"/>
              <a:gd name="connsiteX44" fmla="*/ 465691 w 2137576"/>
              <a:gd name="connsiteY44" fmla="*/ 1460090 h 1465309"/>
              <a:gd name="connsiteX45" fmla="*/ 568929 w 2137576"/>
              <a:gd name="connsiteY45" fmla="*/ 1445342 h 1465309"/>
              <a:gd name="connsiteX46" fmla="*/ 657420 w 2137576"/>
              <a:gd name="connsiteY46" fmla="*/ 1401097 h 1465309"/>
              <a:gd name="connsiteX47" fmla="*/ 686916 w 2137576"/>
              <a:gd name="connsiteY47" fmla="*/ 1356851 h 1465309"/>
              <a:gd name="connsiteX48" fmla="*/ 672168 w 2137576"/>
              <a:gd name="connsiteY48" fmla="*/ 1224116 h 1465309"/>
              <a:gd name="connsiteX49" fmla="*/ 657420 w 2137576"/>
              <a:gd name="connsiteY49" fmla="*/ 884903 h 1465309"/>
              <a:gd name="connsiteX50" fmla="*/ 598426 w 2137576"/>
              <a:gd name="connsiteY50" fmla="*/ 796413 h 1465309"/>
              <a:gd name="connsiteX51" fmla="*/ 642671 w 2137576"/>
              <a:gd name="connsiteY51" fmla="*/ 678426 h 1465309"/>
              <a:gd name="connsiteX52" fmla="*/ 745910 w 2137576"/>
              <a:gd name="connsiteY52" fmla="*/ 589935 h 1465309"/>
              <a:gd name="connsiteX53" fmla="*/ 849149 w 2137576"/>
              <a:gd name="connsiteY53" fmla="*/ 516193 h 1465309"/>
              <a:gd name="connsiteX54" fmla="*/ 908142 w 2137576"/>
              <a:gd name="connsiteY54" fmla="*/ 501445 h 1465309"/>
              <a:gd name="connsiteX55" fmla="*/ 952387 w 2137576"/>
              <a:gd name="connsiteY55" fmla="*/ 840658 h 1465309"/>
              <a:gd name="connsiteX56" fmla="*/ 937639 w 2137576"/>
              <a:gd name="connsiteY56" fmla="*/ 914400 h 1465309"/>
              <a:gd name="connsiteX57" fmla="*/ 922891 w 2137576"/>
              <a:gd name="connsiteY57" fmla="*/ 1002890 h 1465309"/>
              <a:gd name="connsiteX58" fmla="*/ 878645 w 2137576"/>
              <a:gd name="connsiteY58" fmla="*/ 1135626 h 1465309"/>
              <a:gd name="connsiteX59" fmla="*/ 834400 w 2137576"/>
              <a:gd name="connsiteY59" fmla="*/ 1179871 h 1465309"/>
              <a:gd name="connsiteX60" fmla="*/ 760658 w 2137576"/>
              <a:gd name="connsiteY60" fmla="*/ 1297858 h 1465309"/>
              <a:gd name="connsiteX61" fmla="*/ 745910 w 2137576"/>
              <a:gd name="connsiteY61" fmla="*/ 1342103 h 1465309"/>
              <a:gd name="connsiteX62" fmla="*/ 760658 w 2137576"/>
              <a:gd name="connsiteY62" fmla="*/ 1401097 h 1465309"/>
              <a:gd name="connsiteX63" fmla="*/ 804903 w 2137576"/>
              <a:gd name="connsiteY63" fmla="*/ 1371600 h 1465309"/>
              <a:gd name="connsiteX64" fmla="*/ 790155 w 2137576"/>
              <a:gd name="connsiteY64" fmla="*/ 1165122 h 1465309"/>
              <a:gd name="connsiteX65" fmla="*/ 760658 w 2137576"/>
              <a:gd name="connsiteY65" fmla="*/ 1106129 h 1465309"/>
              <a:gd name="connsiteX66" fmla="*/ 745910 w 2137576"/>
              <a:gd name="connsiteY66" fmla="*/ 1061884 h 1465309"/>
              <a:gd name="connsiteX67" fmla="*/ 716413 w 2137576"/>
              <a:gd name="connsiteY67" fmla="*/ 929148 h 1465309"/>
              <a:gd name="connsiteX68" fmla="*/ 731161 w 2137576"/>
              <a:gd name="connsiteY68" fmla="*/ 884903 h 1465309"/>
              <a:gd name="connsiteX69" fmla="*/ 834400 w 2137576"/>
              <a:gd name="connsiteY69" fmla="*/ 825909 h 1465309"/>
              <a:gd name="connsiteX70" fmla="*/ 967136 w 2137576"/>
              <a:gd name="connsiteY70" fmla="*/ 870155 h 1465309"/>
              <a:gd name="connsiteX71" fmla="*/ 1040878 w 2137576"/>
              <a:gd name="connsiteY71" fmla="*/ 1002890 h 1465309"/>
              <a:gd name="connsiteX72" fmla="*/ 1070374 w 2137576"/>
              <a:gd name="connsiteY72" fmla="*/ 1047135 h 1465309"/>
              <a:gd name="connsiteX73" fmla="*/ 1099871 w 2137576"/>
              <a:gd name="connsiteY73" fmla="*/ 1106129 h 1465309"/>
              <a:gd name="connsiteX74" fmla="*/ 1114620 w 2137576"/>
              <a:gd name="connsiteY74" fmla="*/ 1032387 h 1465309"/>
              <a:gd name="connsiteX75" fmla="*/ 1129368 w 2137576"/>
              <a:gd name="connsiteY75" fmla="*/ 973393 h 1465309"/>
              <a:gd name="connsiteX76" fmla="*/ 1114620 w 2137576"/>
              <a:gd name="connsiteY76" fmla="*/ 796413 h 1465309"/>
              <a:gd name="connsiteX77" fmla="*/ 1011381 w 2137576"/>
              <a:gd name="connsiteY77" fmla="*/ 678426 h 1465309"/>
              <a:gd name="connsiteX78" fmla="*/ 937639 w 2137576"/>
              <a:gd name="connsiteY78" fmla="*/ 619432 h 1465309"/>
              <a:gd name="connsiteX79" fmla="*/ 908142 w 2137576"/>
              <a:gd name="connsiteY79" fmla="*/ 663677 h 1465309"/>
              <a:gd name="connsiteX80" fmla="*/ 893394 w 2137576"/>
              <a:gd name="connsiteY80" fmla="*/ 722671 h 1465309"/>
              <a:gd name="connsiteX81" fmla="*/ 849149 w 2137576"/>
              <a:gd name="connsiteY81" fmla="*/ 870155 h 1465309"/>
              <a:gd name="connsiteX82" fmla="*/ 863897 w 2137576"/>
              <a:gd name="connsiteY82" fmla="*/ 1165122 h 1465309"/>
              <a:gd name="connsiteX83" fmla="*/ 952387 w 2137576"/>
              <a:gd name="connsiteY83" fmla="*/ 1224116 h 1465309"/>
              <a:gd name="connsiteX84" fmla="*/ 1040878 w 2137576"/>
              <a:gd name="connsiteY84" fmla="*/ 1268361 h 1465309"/>
              <a:gd name="connsiteX85" fmla="*/ 1114620 w 2137576"/>
              <a:gd name="connsiteY85" fmla="*/ 1253613 h 1465309"/>
              <a:gd name="connsiteX86" fmla="*/ 1144116 w 2137576"/>
              <a:gd name="connsiteY86" fmla="*/ 1209368 h 1465309"/>
              <a:gd name="connsiteX87" fmla="*/ 1217858 w 2137576"/>
              <a:gd name="connsiteY87" fmla="*/ 1106129 h 1465309"/>
              <a:gd name="connsiteX88" fmla="*/ 1232607 w 2137576"/>
              <a:gd name="connsiteY88" fmla="*/ 1047135 h 1465309"/>
              <a:gd name="connsiteX89" fmla="*/ 1203110 w 2137576"/>
              <a:gd name="connsiteY89" fmla="*/ 943897 h 1465309"/>
              <a:gd name="connsiteX90" fmla="*/ 1188361 w 2137576"/>
              <a:gd name="connsiteY90" fmla="*/ 899651 h 1465309"/>
              <a:gd name="connsiteX91" fmla="*/ 1099871 w 2137576"/>
              <a:gd name="connsiteY91" fmla="*/ 796413 h 1465309"/>
              <a:gd name="connsiteX92" fmla="*/ 1055626 w 2137576"/>
              <a:gd name="connsiteY92" fmla="*/ 737419 h 1465309"/>
              <a:gd name="connsiteX93" fmla="*/ 937639 w 2137576"/>
              <a:gd name="connsiteY93" fmla="*/ 619432 h 1465309"/>
              <a:gd name="connsiteX94" fmla="*/ 952387 w 2137576"/>
              <a:gd name="connsiteY94" fmla="*/ 560439 h 1465309"/>
              <a:gd name="connsiteX95" fmla="*/ 996632 w 2137576"/>
              <a:gd name="connsiteY95" fmla="*/ 530942 h 1465309"/>
              <a:gd name="connsiteX96" fmla="*/ 1040878 w 2137576"/>
              <a:gd name="connsiteY96" fmla="*/ 516193 h 1465309"/>
              <a:gd name="connsiteX97" fmla="*/ 1114620 w 2137576"/>
              <a:gd name="connsiteY97" fmla="*/ 486697 h 1465309"/>
              <a:gd name="connsiteX98" fmla="*/ 1158865 w 2137576"/>
              <a:gd name="connsiteY98" fmla="*/ 457200 h 1465309"/>
              <a:gd name="connsiteX99" fmla="*/ 1247355 w 2137576"/>
              <a:gd name="connsiteY99" fmla="*/ 427703 h 1465309"/>
              <a:gd name="connsiteX100" fmla="*/ 1291600 w 2137576"/>
              <a:gd name="connsiteY100" fmla="*/ 412955 h 1465309"/>
              <a:gd name="connsiteX101" fmla="*/ 1335845 w 2137576"/>
              <a:gd name="connsiteY101" fmla="*/ 471948 h 1465309"/>
              <a:gd name="connsiteX102" fmla="*/ 1291600 w 2137576"/>
              <a:gd name="connsiteY102" fmla="*/ 737419 h 1465309"/>
              <a:gd name="connsiteX103" fmla="*/ 1085123 w 2137576"/>
              <a:gd name="connsiteY103" fmla="*/ 884903 h 1465309"/>
              <a:gd name="connsiteX104" fmla="*/ 996632 w 2137576"/>
              <a:gd name="connsiteY104" fmla="*/ 943897 h 1465309"/>
              <a:gd name="connsiteX105" fmla="*/ 967136 w 2137576"/>
              <a:gd name="connsiteY105" fmla="*/ 988142 h 1465309"/>
              <a:gd name="connsiteX106" fmla="*/ 878645 w 2137576"/>
              <a:gd name="connsiteY106" fmla="*/ 1091380 h 1465309"/>
              <a:gd name="connsiteX107" fmla="*/ 863897 w 2137576"/>
              <a:gd name="connsiteY107" fmla="*/ 1135626 h 1465309"/>
              <a:gd name="connsiteX108" fmla="*/ 981884 w 2137576"/>
              <a:gd name="connsiteY108" fmla="*/ 1135626 h 1465309"/>
              <a:gd name="connsiteX109" fmla="*/ 1040878 w 2137576"/>
              <a:gd name="connsiteY109" fmla="*/ 1076632 h 1465309"/>
              <a:gd name="connsiteX110" fmla="*/ 1085123 w 2137576"/>
              <a:gd name="connsiteY110" fmla="*/ 1002890 h 1465309"/>
              <a:gd name="connsiteX111" fmla="*/ 1114620 w 2137576"/>
              <a:gd name="connsiteY111" fmla="*/ 958645 h 1465309"/>
              <a:gd name="connsiteX112" fmla="*/ 1129368 w 2137576"/>
              <a:gd name="connsiteY112" fmla="*/ 899651 h 1465309"/>
              <a:gd name="connsiteX113" fmla="*/ 1144116 w 2137576"/>
              <a:gd name="connsiteY113" fmla="*/ 855406 h 1465309"/>
              <a:gd name="connsiteX114" fmla="*/ 1188361 w 2137576"/>
              <a:gd name="connsiteY114" fmla="*/ 737419 h 1465309"/>
              <a:gd name="connsiteX115" fmla="*/ 1247355 w 2137576"/>
              <a:gd name="connsiteY115" fmla="*/ 722671 h 1465309"/>
              <a:gd name="connsiteX116" fmla="*/ 1335845 w 2137576"/>
              <a:gd name="connsiteY116" fmla="*/ 737419 h 1465309"/>
              <a:gd name="connsiteX117" fmla="*/ 1365342 w 2137576"/>
              <a:gd name="connsiteY117" fmla="*/ 781664 h 1465309"/>
              <a:gd name="connsiteX118" fmla="*/ 1409587 w 2137576"/>
              <a:gd name="connsiteY118" fmla="*/ 840658 h 1465309"/>
              <a:gd name="connsiteX119" fmla="*/ 1424336 w 2137576"/>
              <a:gd name="connsiteY119" fmla="*/ 884903 h 1465309"/>
              <a:gd name="connsiteX120" fmla="*/ 1453832 w 2137576"/>
              <a:gd name="connsiteY120" fmla="*/ 929148 h 1465309"/>
              <a:gd name="connsiteX121" fmla="*/ 1409587 w 2137576"/>
              <a:gd name="connsiteY121" fmla="*/ 1076632 h 1465309"/>
              <a:gd name="connsiteX122" fmla="*/ 1365342 w 2137576"/>
              <a:gd name="connsiteY122" fmla="*/ 1106129 h 1465309"/>
              <a:gd name="connsiteX123" fmla="*/ 1276852 w 2137576"/>
              <a:gd name="connsiteY123" fmla="*/ 1194619 h 1465309"/>
              <a:gd name="connsiteX124" fmla="*/ 1188361 w 2137576"/>
              <a:gd name="connsiteY124" fmla="*/ 1238864 h 1465309"/>
              <a:gd name="connsiteX125" fmla="*/ 1129368 w 2137576"/>
              <a:gd name="connsiteY125" fmla="*/ 1253613 h 1465309"/>
              <a:gd name="connsiteX126" fmla="*/ 1276852 w 2137576"/>
              <a:gd name="connsiteY126" fmla="*/ 1238864 h 1465309"/>
              <a:gd name="connsiteX127" fmla="*/ 1321097 w 2137576"/>
              <a:gd name="connsiteY127" fmla="*/ 1209368 h 1465309"/>
              <a:gd name="connsiteX128" fmla="*/ 1380091 w 2137576"/>
              <a:gd name="connsiteY128" fmla="*/ 1135626 h 1465309"/>
              <a:gd name="connsiteX129" fmla="*/ 1424336 w 2137576"/>
              <a:gd name="connsiteY129" fmla="*/ 1091380 h 1465309"/>
              <a:gd name="connsiteX130" fmla="*/ 1424336 w 2137576"/>
              <a:gd name="connsiteY130" fmla="*/ 796413 h 1465309"/>
              <a:gd name="connsiteX131" fmla="*/ 1335845 w 2137576"/>
              <a:gd name="connsiteY131" fmla="*/ 707922 h 1465309"/>
              <a:gd name="connsiteX132" fmla="*/ 1306349 w 2137576"/>
              <a:gd name="connsiteY132" fmla="*/ 663677 h 1465309"/>
              <a:gd name="connsiteX133" fmla="*/ 1262103 w 2137576"/>
              <a:gd name="connsiteY133" fmla="*/ 619432 h 1465309"/>
              <a:gd name="connsiteX134" fmla="*/ 1291600 w 2137576"/>
              <a:gd name="connsiteY134" fmla="*/ 575187 h 1465309"/>
              <a:gd name="connsiteX135" fmla="*/ 1350594 w 2137576"/>
              <a:gd name="connsiteY135" fmla="*/ 560439 h 1465309"/>
              <a:gd name="connsiteX136" fmla="*/ 1394839 w 2137576"/>
              <a:gd name="connsiteY136" fmla="*/ 545690 h 1465309"/>
              <a:gd name="connsiteX137" fmla="*/ 1439084 w 2137576"/>
              <a:gd name="connsiteY137" fmla="*/ 575187 h 1465309"/>
              <a:gd name="connsiteX138" fmla="*/ 1616065 w 2137576"/>
              <a:gd name="connsiteY138" fmla="*/ 589935 h 1465309"/>
              <a:gd name="connsiteX139" fmla="*/ 1675058 w 2137576"/>
              <a:gd name="connsiteY139" fmla="*/ 678426 h 1465309"/>
              <a:gd name="connsiteX140" fmla="*/ 1660310 w 2137576"/>
              <a:gd name="connsiteY140" fmla="*/ 840658 h 1465309"/>
              <a:gd name="connsiteX141" fmla="*/ 1645561 w 2137576"/>
              <a:gd name="connsiteY141" fmla="*/ 884903 h 1465309"/>
              <a:gd name="connsiteX142" fmla="*/ 1601316 w 2137576"/>
              <a:gd name="connsiteY142" fmla="*/ 1076632 h 1465309"/>
              <a:gd name="connsiteX143" fmla="*/ 1557071 w 2137576"/>
              <a:gd name="connsiteY143" fmla="*/ 1106129 h 1465309"/>
              <a:gd name="connsiteX144" fmla="*/ 1468581 w 2137576"/>
              <a:gd name="connsiteY144" fmla="*/ 1091380 h 1465309"/>
              <a:gd name="connsiteX145" fmla="*/ 1380091 w 2137576"/>
              <a:gd name="connsiteY145" fmla="*/ 1061884 h 1465309"/>
              <a:gd name="connsiteX146" fmla="*/ 1365342 w 2137576"/>
              <a:gd name="connsiteY146" fmla="*/ 1017639 h 1465309"/>
              <a:gd name="connsiteX147" fmla="*/ 1424336 w 2137576"/>
              <a:gd name="connsiteY147" fmla="*/ 914400 h 1465309"/>
              <a:gd name="connsiteX148" fmla="*/ 1483329 w 2137576"/>
              <a:gd name="connsiteY148" fmla="*/ 870155 h 1465309"/>
              <a:gd name="connsiteX149" fmla="*/ 1542323 w 2137576"/>
              <a:gd name="connsiteY149" fmla="*/ 811161 h 1465309"/>
              <a:gd name="connsiteX150" fmla="*/ 1660310 w 2137576"/>
              <a:gd name="connsiteY150" fmla="*/ 737419 h 1465309"/>
              <a:gd name="connsiteX151" fmla="*/ 1704555 w 2137576"/>
              <a:gd name="connsiteY151" fmla="*/ 707922 h 1465309"/>
              <a:gd name="connsiteX152" fmla="*/ 1793045 w 2137576"/>
              <a:gd name="connsiteY152" fmla="*/ 693174 h 1465309"/>
              <a:gd name="connsiteX153" fmla="*/ 1911032 w 2137576"/>
              <a:gd name="connsiteY153" fmla="*/ 722671 h 1465309"/>
              <a:gd name="connsiteX154" fmla="*/ 1999523 w 2137576"/>
              <a:gd name="connsiteY154" fmla="*/ 811161 h 1465309"/>
              <a:gd name="connsiteX155" fmla="*/ 2088013 w 2137576"/>
              <a:gd name="connsiteY155" fmla="*/ 766916 h 1465309"/>
              <a:gd name="connsiteX156" fmla="*/ 2132258 w 2137576"/>
              <a:gd name="connsiteY156" fmla="*/ 560439 h 1465309"/>
              <a:gd name="connsiteX157" fmla="*/ 2073265 w 2137576"/>
              <a:gd name="connsiteY157" fmla="*/ 339213 h 1465309"/>
              <a:gd name="connsiteX158" fmla="*/ 2029020 w 2137576"/>
              <a:gd name="connsiteY158" fmla="*/ 353961 h 1465309"/>
              <a:gd name="connsiteX159" fmla="*/ 1940529 w 2137576"/>
              <a:gd name="connsiteY159" fmla="*/ 457200 h 1465309"/>
              <a:gd name="connsiteX160" fmla="*/ 1911032 w 2137576"/>
              <a:gd name="connsiteY160" fmla="*/ 516193 h 1465309"/>
              <a:gd name="connsiteX161" fmla="*/ 1866787 w 2137576"/>
              <a:gd name="connsiteY161" fmla="*/ 663677 h 1465309"/>
              <a:gd name="connsiteX162" fmla="*/ 1852039 w 2137576"/>
              <a:gd name="connsiteY162" fmla="*/ 722671 h 1465309"/>
              <a:gd name="connsiteX163" fmla="*/ 1837291 w 2137576"/>
              <a:gd name="connsiteY163" fmla="*/ 766916 h 1465309"/>
              <a:gd name="connsiteX164" fmla="*/ 1822542 w 2137576"/>
              <a:gd name="connsiteY164" fmla="*/ 855406 h 1465309"/>
              <a:gd name="connsiteX165" fmla="*/ 1807794 w 2137576"/>
              <a:gd name="connsiteY165" fmla="*/ 929148 h 1465309"/>
              <a:gd name="connsiteX166" fmla="*/ 1793045 w 2137576"/>
              <a:gd name="connsiteY166" fmla="*/ 1061884 h 1465309"/>
              <a:gd name="connsiteX167" fmla="*/ 1778297 w 2137576"/>
              <a:gd name="connsiteY167" fmla="*/ 1106129 h 1465309"/>
              <a:gd name="connsiteX168" fmla="*/ 1734052 w 2137576"/>
              <a:gd name="connsiteY168" fmla="*/ 1150374 h 1465309"/>
              <a:gd name="connsiteX169" fmla="*/ 1675058 w 2137576"/>
              <a:gd name="connsiteY169" fmla="*/ 1165122 h 1465309"/>
              <a:gd name="connsiteX170" fmla="*/ 1586568 w 2137576"/>
              <a:gd name="connsiteY170" fmla="*/ 1091380 h 1465309"/>
              <a:gd name="connsiteX171" fmla="*/ 1645561 w 2137576"/>
              <a:gd name="connsiteY171" fmla="*/ 1076632 h 1465309"/>
              <a:gd name="connsiteX172" fmla="*/ 1793045 w 2137576"/>
              <a:gd name="connsiteY172" fmla="*/ 1091380 h 1465309"/>
              <a:gd name="connsiteX173" fmla="*/ 1837291 w 2137576"/>
              <a:gd name="connsiteY173" fmla="*/ 1106129 h 1465309"/>
              <a:gd name="connsiteX174" fmla="*/ 1852039 w 2137576"/>
              <a:gd name="connsiteY174" fmla="*/ 1150374 h 1465309"/>
              <a:gd name="connsiteX175" fmla="*/ 1925781 w 2137576"/>
              <a:gd name="connsiteY175" fmla="*/ 1135626 h 1465309"/>
              <a:gd name="connsiteX176" fmla="*/ 1940529 w 2137576"/>
              <a:gd name="connsiteY176" fmla="*/ 1091380 h 1465309"/>
              <a:gd name="connsiteX177" fmla="*/ 1881536 w 2137576"/>
              <a:gd name="connsiteY177" fmla="*/ 929148 h 1465309"/>
              <a:gd name="connsiteX178" fmla="*/ 1837291 w 2137576"/>
              <a:gd name="connsiteY178" fmla="*/ 693174 h 1465309"/>
              <a:gd name="connsiteX179" fmla="*/ 1793045 w 2137576"/>
              <a:gd name="connsiteY179" fmla="*/ 663677 h 1465309"/>
              <a:gd name="connsiteX180" fmla="*/ 1734052 w 2137576"/>
              <a:gd name="connsiteY180" fmla="*/ 648929 h 1465309"/>
              <a:gd name="connsiteX181" fmla="*/ 1689807 w 2137576"/>
              <a:gd name="connsiteY181" fmla="*/ 589935 h 1465309"/>
              <a:gd name="connsiteX182" fmla="*/ 1689807 w 2137576"/>
              <a:gd name="connsiteY182" fmla="*/ 501445 h 1465309"/>
              <a:gd name="connsiteX183" fmla="*/ 1734052 w 2137576"/>
              <a:gd name="connsiteY183" fmla="*/ 457200 h 1465309"/>
              <a:gd name="connsiteX184" fmla="*/ 1763549 w 2137576"/>
              <a:gd name="connsiteY184" fmla="*/ 412955 h 1465309"/>
              <a:gd name="connsiteX185" fmla="*/ 1719303 w 2137576"/>
              <a:gd name="connsiteY185" fmla="*/ 383458 h 1465309"/>
              <a:gd name="connsiteX186" fmla="*/ 1689807 w 2137576"/>
              <a:gd name="connsiteY186" fmla="*/ 294968 h 1465309"/>
              <a:gd name="connsiteX187" fmla="*/ 1660310 w 2137576"/>
              <a:gd name="connsiteY187" fmla="*/ 132735 h 1465309"/>
              <a:gd name="connsiteX188" fmla="*/ 1645561 w 2137576"/>
              <a:gd name="connsiteY188" fmla="*/ 58993 h 1465309"/>
              <a:gd name="connsiteX189" fmla="*/ 1527574 w 2137576"/>
              <a:gd name="connsiteY189" fmla="*/ 0 h 1465309"/>
              <a:gd name="connsiteX190" fmla="*/ 1380091 w 2137576"/>
              <a:gd name="connsiteY190" fmla="*/ 14748 h 1465309"/>
              <a:gd name="connsiteX191" fmla="*/ 1335845 w 2137576"/>
              <a:gd name="connsiteY191" fmla="*/ 73742 h 1465309"/>
              <a:gd name="connsiteX192" fmla="*/ 1306349 w 2137576"/>
              <a:gd name="connsiteY192" fmla="*/ 442451 h 1465309"/>
              <a:gd name="connsiteX193" fmla="*/ 1203110 w 2137576"/>
              <a:gd name="connsiteY193" fmla="*/ 427703 h 1465309"/>
              <a:gd name="connsiteX194" fmla="*/ 1114620 w 2137576"/>
              <a:gd name="connsiteY194" fmla="*/ 353961 h 1465309"/>
              <a:gd name="connsiteX195" fmla="*/ 1026129 w 2137576"/>
              <a:gd name="connsiteY195" fmla="*/ 294968 h 1465309"/>
              <a:gd name="connsiteX196" fmla="*/ 996632 w 2137576"/>
              <a:gd name="connsiteY196" fmla="*/ 353961 h 1465309"/>
              <a:gd name="connsiteX197" fmla="*/ 981884 w 2137576"/>
              <a:gd name="connsiteY197" fmla="*/ 457200 h 1465309"/>
              <a:gd name="connsiteX198" fmla="*/ 908142 w 2137576"/>
              <a:gd name="connsiteY198" fmla="*/ 442451 h 1465309"/>
              <a:gd name="connsiteX199" fmla="*/ 863897 w 2137576"/>
              <a:gd name="connsiteY199" fmla="*/ 412955 h 1465309"/>
              <a:gd name="connsiteX200" fmla="*/ 819652 w 2137576"/>
              <a:gd name="connsiteY200" fmla="*/ 368709 h 1465309"/>
              <a:gd name="connsiteX201" fmla="*/ 775407 w 2137576"/>
              <a:gd name="connsiteY201" fmla="*/ 398206 h 1465309"/>
              <a:gd name="connsiteX202" fmla="*/ 745910 w 2137576"/>
              <a:gd name="connsiteY202" fmla="*/ 486697 h 1465309"/>
              <a:gd name="connsiteX203" fmla="*/ 731161 w 2137576"/>
              <a:gd name="connsiteY203" fmla="*/ 545690 h 1465309"/>
              <a:gd name="connsiteX204" fmla="*/ 701665 w 2137576"/>
              <a:gd name="connsiteY204" fmla="*/ 604684 h 1465309"/>
              <a:gd name="connsiteX205" fmla="*/ 672168 w 2137576"/>
              <a:gd name="connsiteY205" fmla="*/ 693174 h 1465309"/>
              <a:gd name="connsiteX206" fmla="*/ 539432 w 2137576"/>
              <a:gd name="connsiteY206" fmla="*/ 737419 h 1465309"/>
              <a:gd name="connsiteX207" fmla="*/ 495187 w 2137576"/>
              <a:gd name="connsiteY207" fmla="*/ 766916 h 1465309"/>
              <a:gd name="connsiteX208" fmla="*/ 421445 w 2137576"/>
              <a:gd name="connsiteY208" fmla="*/ 855406 h 1465309"/>
              <a:gd name="connsiteX209" fmla="*/ 332955 w 2137576"/>
              <a:gd name="connsiteY209" fmla="*/ 1002890 h 1465309"/>
              <a:gd name="connsiteX210" fmla="*/ 318207 w 2137576"/>
              <a:gd name="connsiteY210" fmla="*/ 1047135 h 1465309"/>
              <a:gd name="connsiteX211" fmla="*/ 288710 w 2137576"/>
              <a:gd name="connsiteY211" fmla="*/ 1194619 h 1465309"/>
              <a:gd name="connsiteX212" fmla="*/ 67484 w 2137576"/>
              <a:gd name="connsiteY212" fmla="*/ 1224116 h 1465309"/>
              <a:gd name="connsiteX213" fmla="*/ 37987 w 2137576"/>
              <a:gd name="connsiteY213" fmla="*/ 1415845 h 1465309"/>
              <a:gd name="connsiteX214" fmla="*/ 96981 w 2137576"/>
              <a:gd name="connsiteY214" fmla="*/ 1430593 h 1465309"/>
              <a:gd name="connsiteX215" fmla="*/ 200220 w 2137576"/>
              <a:gd name="connsiteY215" fmla="*/ 1401097 h 1465309"/>
              <a:gd name="connsiteX216" fmla="*/ 288710 w 2137576"/>
              <a:gd name="connsiteY216" fmla="*/ 1327355 h 1465309"/>
              <a:gd name="connsiteX217" fmla="*/ 332955 w 2137576"/>
              <a:gd name="connsiteY217" fmla="*/ 1297858 h 1465309"/>
              <a:gd name="connsiteX218" fmla="*/ 421445 w 2137576"/>
              <a:gd name="connsiteY218" fmla="*/ 1268361 h 1465309"/>
              <a:gd name="connsiteX219" fmla="*/ 657420 w 2137576"/>
              <a:gd name="connsiteY219" fmla="*/ 1283109 h 1465309"/>
              <a:gd name="connsiteX220" fmla="*/ 716413 w 2137576"/>
              <a:gd name="connsiteY220" fmla="*/ 1209368 h 1465309"/>
              <a:gd name="connsiteX221" fmla="*/ 731161 w 2137576"/>
              <a:gd name="connsiteY221" fmla="*/ 1106129 h 1465309"/>
              <a:gd name="connsiteX222" fmla="*/ 760658 w 2137576"/>
              <a:gd name="connsiteY222" fmla="*/ 1032387 h 1465309"/>
              <a:gd name="connsiteX223" fmla="*/ 819652 w 2137576"/>
              <a:gd name="connsiteY223" fmla="*/ 1047135 h 1465309"/>
              <a:gd name="connsiteX224" fmla="*/ 952387 w 2137576"/>
              <a:gd name="connsiteY224" fmla="*/ 1120877 h 1465309"/>
              <a:gd name="connsiteX225" fmla="*/ 1099871 w 2137576"/>
              <a:gd name="connsiteY225" fmla="*/ 1106129 h 1465309"/>
              <a:gd name="connsiteX226" fmla="*/ 1158865 w 2137576"/>
              <a:gd name="connsiteY226" fmla="*/ 1076632 h 1465309"/>
              <a:gd name="connsiteX227" fmla="*/ 1262103 w 2137576"/>
              <a:gd name="connsiteY227" fmla="*/ 1032387 h 1465309"/>
              <a:gd name="connsiteX228" fmla="*/ 1291600 w 2137576"/>
              <a:gd name="connsiteY228" fmla="*/ 914400 h 1465309"/>
              <a:gd name="connsiteX229" fmla="*/ 1276852 w 2137576"/>
              <a:gd name="connsiteY229" fmla="*/ 855406 h 1465309"/>
              <a:gd name="connsiteX230" fmla="*/ 1262103 w 2137576"/>
              <a:gd name="connsiteY230" fmla="*/ 811161 h 1465309"/>
              <a:gd name="connsiteX231" fmla="*/ 1144116 w 2137576"/>
              <a:gd name="connsiteY231" fmla="*/ 722671 h 1465309"/>
              <a:gd name="connsiteX232" fmla="*/ 996632 w 2137576"/>
              <a:gd name="connsiteY232" fmla="*/ 678426 h 1465309"/>
              <a:gd name="connsiteX233" fmla="*/ 952387 w 2137576"/>
              <a:gd name="connsiteY233" fmla="*/ 648929 h 1465309"/>
              <a:gd name="connsiteX234" fmla="*/ 804903 w 2137576"/>
              <a:gd name="connsiteY234" fmla="*/ 619432 h 1465309"/>
              <a:gd name="connsiteX235" fmla="*/ 657420 w 2137576"/>
              <a:gd name="connsiteY235" fmla="*/ 634180 h 1465309"/>
              <a:gd name="connsiteX236" fmla="*/ 627923 w 2137576"/>
              <a:gd name="connsiteY236" fmla="*/ 693174 h 1465309"/>
              <a:gd name="connsiteX237" fmla="*/ 539432 w 2137576"/>
              <a:gd name="connsiteY237" fmla="*/ 781664 h 1465309"/>
              <a:gd name="connsiteX238" fmla="*/ 495187 w 2137576"/>
              <a:gd name="connsiteY238" fmla="*/ 825909 h 1465309"/>
              <a:gd name="connsiteX239" fmla="*/ 819652 w 2137576"/>
              <a:gd name="connsiteY239" fmla="*/ 855406 h 1465309"/>
              <a:gd name="connsiteX240" fmla="*/ 967136 w 2137576"/>
              <a:gd name="connsiteY240" fmla="*/ 766916 h 1465309"/>
              <a:gd name="connsiteX241" fmla="*/ 1129368 w 2137576"/>
              <a:gd name="connsiteY241" fmla="*/ 589935 h 1465309"/>
              <a:gd name="connsiteX242" fmla="*/ 1188361 w 2137576"/>
              <a:gd name="connsiteY242" fmla="*/ 530942 h 1465309"/>
              <a:gd name="connsiteX243" fmla="*/ 1232607 w 2137576"/>
              <a:gd name="connsiteY243" fmla="*/ 457200 h 1465309"/>
              <a:gd name="connsiteX244" fmla="*/ 1350594 w 2137576"/>
              <a:gd name="connsiteY244" fmla="*/ 368709 h 1465309"/>
              <a:gd name="connsiteX245" fmla="*/ 1498078 w 2137576"/>
              <a:gd name="connsiteY245" fmla="*/ 383458 h 1465309"/>
              <a:gd name="connsiteX246" fmla="*/ 1601316 w 2137576"/>
              <a:gd name="connsiteY246" fmla="*/ 398206 h 1465309"/>
              <a:gd name="connsiteX247" fmla="*/ 1793045 w 2137576"/>
              <a:gd name="connsiteY247" fmla="*/ 412955 h 1465309"/>
              <a:gd name="connsiteX248" fmla="*/ 1837291 w 2137576"/>
              <a:gd name="connsiteY248" fmla="*/ 442451 h 1465309"/>
              <a:gd name="connsiteX249" fmla="*/ 1881536 w 2137576"/>
              <a:gd name="connsiteY249" fmla="*/ 560439 h 1465309"/>
              <a:gd name="connsiteX250" fmla="*/ 1852039 w 2137576"/>
              <a:gd name="connsiteY250" fmla="*/ 737419 h 1465309"/>
              <a:gd name="connsiteX251" fmla="*/ 1822542 w 2137576"/>
              <a:gd name="connsiteY251" fmla="*/ 781664 h 1465309"/>
              <a:gd name="connsiteX252" fmla="*/ 1763549 w 2137576"/>
              <a:gd name="connsiteY252" fmla="*/ 825909 h 1465309"/>
              <a:gd name="connsiteX253" fmla="*/ 1704555 w 2137576"/>
              <a:gd name="connsiteY253" fmla="*/ 840658 h 1465309"/>
              <a:gd name="connsiteX254" fmla="*/ 1557071 w 2137576"/>
              <a:gd name="connsiteY254" fmla="*/ 914400 h 1465309"/>
              <a:gd name="connsiteX255" fmla="*/ 1468581 w 2137576"/>
              <a:gd name="connsiteY255" fmla="*/ 899651 h 1465309"/>
              <a:gd name="connsiteX256" fmla="*/ 1512826 w 2137576"/>
              <a:gd name="connsiteY256" fmla="*/ 870155 h 1465309"/>
              <a:gd name="connsiteX257" fmla="*/ 1527574 w 2137576"/>
              <a:gd name="connsiteY257" fmla="*/ 825909 h 1465309"/>
              <a:gd name="connsiteX258" fmla="*/ 1557071 w 2137576"/>
              <a:gd name="connsiteY258" fmla="*/ 781664 h 1465309"/>
              <a:gd name="connsiteX259" fmla="*/ 1571820 w 2137576"/>
              <a:gd name="connsiteY259" fmla="*/ 781664 h 1465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</a:cxnLst>
            <a:rect l="l" t="t" r="r" b="b"/>
            <a:pathLst>
              <a:path w="2137576" h="1465309">
                <a:moveTo>
                  <a:pt x="524684" y="339213"/>
                </a:moveTo>
                <a:cubicBezTo>
                  <a:pt x="505020" y="368710"/>
                  <a:pt x="486961" y="399343"/>
                  <a:pt x="465691" y="427703"/>
                </a:cubicBezTo>
                <a:cubicBezTo>
                  <a:pt x="442653" y="458420"/>
                  <a:pt x="413968" y="484738"/>
                  <a:pt x="391949" y="516193"/>
                </a:cubicBezTo>
                <a:cubicBezTo>
                  <a:pt x="379341" y="534204"/>
                  <a:pt x="373360" y="556098"/>
                  <a:pt x="362452" y="575187"/>
                </a:cubicBezTo>
                <a:cubicBezTo>
                  <a:pt x="353658" y="590577"/>
                  <a:pt x="342787" y="604684"/>
                  <a:pt x="332955" y="619432"/>
                </a:cubicBezTo>
                <a:cubicBezTo>
                  <a:pt x="319841" y="658773"/>
                  <a:pt x="281057" y="722336"/>
                  <a:pt x="318207" y="766916"/>
                </a:cubicBezTo>
                <a:cubicBezTo>
                  <a:pt x="332282" y="783806"/>
                  <a:pt x="357536" y="786581"/>
                  <a:pt x="377200" y="796413"/>
                </a:cubicBezTo>
                <a:cubicBezTo>
                  <a:pt x="401781" y="791497"/>
                  <a:pt x="430085" y="795569"/>
                  <a:pt x="450942" y="781664"/>
                </a:cubicBezTo>
                <a:cubicBezTo>
                  <a:pt x="463877" y="773041"/>
                  <a:pt x="463492" y="752809"/>
                  <a:pt x="465691" y="737419"/>
                </a:cubicBezTo>
                <a:cubicBezTo>
                  <a:pt x="473370" y="683664"/>
                  <a:pt x="464470" y="627086"/>
                  <a:pt x="480439" y="575187"/>
                </a:cubicBezTo>
                <a:cubicBezTo>
                  <a:pt x="485652" y="558245"/>
                  <a:pt x="509936" y="555522"/>
                  <a:pt x="524684" y="545690"/>
                </a:cubicBezTo>
                <a:cubicBezTo>
                  <a:pt x="573845" y="550606"/>
                  <a:pt x="625297" y="544815"/>
                  <a:pt x="672168" y="560439"/>
                </a:cubicBezTo>
                <a:cubicBezTo>
                  <a:pt x="688984" y="566044"/>
                  <a:pt x="689132" y="617218"/>
                  <a:pt x="701665" y="604684"/>
                </a:cubicBezTo>
                <a:cubicBezTo>
                  <a:pt x="715998" y="590351"/>
                  <a:pt x="695148" y="564213"/>
                  <a:pt x="686916" y="545690"/>
                </a:cubicBezTo>
                <a:cubicBezTo>
                  <a:pt x="665038" y="496464"/>
                  <a:pt x="647053" y="463291"/>
                  <a:pt x="598426" y="442451"/>
                </a:cubicBezTo>
                <a:cubicBezTo>
                  <a:pt x="579795" y="434466"/>
                  <a:pt x="559097" y="432619"/>
                  <a:pt x="539432" y="427703"/>
                </a:cubicBezTo>
                <a:cubicBezTo>
                  <a:pt x="462686" y="435377"/>
                  <a:pt x="388260" y="411378"/>
                  <a:pt x="347703" y="486697"/>
                </a:cubicBezTo>
                <a:cubicBezTo>
                  <a:pt x="322600" y="533316"/>
                  <a:pt x="288710" y="634180"/>
                  <a:pt x="288710" y="634180"/>
                </a:cubicBezTo>
                <a:cubicBezTo>
                  <a:pt x="293626" y="707922"/>
                  <a:pt x="293006" y="782243"/>
                  <a:pt x="303458" y="855406"/>
                </a:cubicBezTo>
                <a:cubicBezTo>
                  <a:pt x="307855" y="886186"/>
                  <a:pt x="332955" y="943897"/>
                  <a:pt x="332955" y="943897"/>
                </a:cubicBezTo>
                <a:cubicBezTo>
                  <a:pt x="318207" y="968478"/>
                  <a:pt x="303903" y="993331"/>
                  <a:pt x="288710" y="1017639"/>
                </a:cubicBezTo>
                <a:cubicBezTo>
                  <a:pt x="279316" y="1032670"/>
                  <a:pt x="267140" y="1046030"/>
                  <a:pt x="259213" y="1061884"/>
                </a:cubicBezTo>
                <a:cubicBezTo>
                  <a:pt x="252261" y="1075789"/>
                  <a:pt x="249381" y="1091381"/>
                  <a:pt x="244465" y="1106129"/>
                </a:cubicBezTo>
                <a:cubicBezTo>
                  <a:pt x="254297" y="1130710"/>
                  <a:pt x="259930" y="1157421"/>
                  <a:pt x="273961" y="1179871"/>
                </a:cubicBezTo>
                <a:cubicBezTo>
                  <a:pt x="285015" y="1197558"/>
                  <a:pt x="337994" y="1230712"/>
                  <a:pt x="318207" y="1224116"/>
                </a:cubicBezTo>
                <a:cubicBezTo>
                  <a:pt x="284575" y="1212905"/>
                  <a:pt x="229716" y="1165122"/>
                  <a:pt x="229716" y="1165122"/>
                </a:cubicBezTo>
                <a:cubicBezTo>
                  <a:pt x="224800" y="1145458"/>
                  <a:pt x="214968" y="1126399"/>
                  <a:pt x="214968" y="1106129"/>
                </a:cubicBezTo>
                <a:cubicBezTo>
                  <a:pt x="214968" y="928047"/>
                  <a:pt x="248606" y="1004149"/>
                  <a:pt x="450942" y="1017639"/>
                </a:cubicBezTo>
                <a:cubicBezTo>
                  <a:pt x="455858" y="1042219"/>
                  <a:pt x="462378" y="1066533"/>
                  <a:pt x="465691" y="1091380"/>
                </a:cubicBezTo>
                <a:cubicBezTo>
                  <a:pt x="472221" y="1140353"/>
                  <a:pt x="463555" y="1192432"/>
                  <a:pt x="480439" y="1238864"/>
                </a:cubicBezTo>
                <a:cubicBezTo>
                  <a:pt x="485752" y="1253474"/>
                  <a:pt x="509936" y="1248697"/>
                  <a:pt x="524684" y="1253613"/>
                </a:cubicBezTo>
                <a:cubicBezTo>
                  <a:pt x="539432" y="1243781"/>
                  <a:pt x="559097" y="1238864"/>
                  <a:pt x="568929" y="1224116"/>
                </a:cubicBezTo>
                <a:cubicBezTo>
                  <a:pt x="580173" y="1207250"/>
                  <a:pt x="583678" y="1185392"/>
                  <a:pt x="583678" y="1165122"/>
                </a:cubicBezTo>
                <a:cubicBezTo>
                  <a:pt x="583678" y="994809"/>
                  <a:pt x="596909" y="1030112"/>
                  <a:pt x="539432" y="943897"/>
                </a:cubicBezTo>
                <a:cubicBezTo>
                  <a:pt x="534516" y="919316"/>
                  <a:pt x="530764" y="894474"/>
                  <a:pt x="524684" y="870155"/>
                </a:cubicBezTo>
                <a:cubicBezTo>
                  <a:pt x="513392" y="824984"/>
                  <a:pt x="493303" y="817125"/>
                  <a:pt x="524684" y="766916"/>
                </a:cubicBezTo>
                <a:cubicBezTo>
                  <a:pt x="539423" y="743333"/>
                  <a:pt x="564013" y="727587"/>
                  <a:pt x="583678" y="707922"/>
                </a:cubicBezTo>
                <a:cubicBezTo>
                  <a:pt x="642396" y="722602"/>
                  <a:pt x="646705" y="709625"/>
                  <a:pt x="672168" y="766916"/>
                </a:cubicBezTo>
                <a:cubicBezTo>
                  <a:pt x="684796" y="795328"/>
                  <a:pt x="701665" y="855406"/>
                  <a:pt x="701665" y="855406"/>
                </a:cubicBezTo>
                <a:cubicBezTo>
                  <a:pt x="693748" y="914781"/>
                  <a:pt x="690754" y="1043097"/>
                  <a:pt x="657420" y="1120877"/>
                </a:cubicBezTo>
                <a:cubicBezTo>
                  <a:pt x="648759" y="1141085"/>
                  <a:pt x="642231" y="1163178"/>
                  <a:pt x="627923" y="1179871"/>
                </a:cubicBezTo>
                <a:cubicBezTo>
                  <a:pt x="611926" y="1198534"/>
                  <a:pt x="586310" y="1206735"/>
                  <a:pt x="568929" y="1224116"/>
                </a:cubicBezTo>
                <a:cubicBezTo>
                  <a:pt x="556395" y="1236650"/>
                  <a:pt x="550967" y="1254903"/>
                  <a:pt x="539432" y="1268361"/>
                </a:cubicBezTo>
                <a:cubicBezTo>
                  <a:pt x="449985" y="1372716"/>
                  <a:pt x="504662" y="1278911"/>
                  <a:pt x="450942" y="1386348"/>
                </a:cubicBezTo>
                <a:cubicBezTo>
                  <a:pt x="455858" y="1410929"/>
                  <a:pt x="443270" y="1448879"/>
                  <a:pt x="465691" y="1460090"/>
                </a:cubicBezTo>
                <a:cubicBezTo>
                  <a:pt x="496783" y="1475636"/>
                  <a:pt x="534842" y="1452159"/>
                  <a:pt x="568929" y="1445342"/>
                </a:cubicBezTo>
                <a:cubicBezTo>
                  <a:pt x="612541" y="1436619"/>
                  <a:pt x="620133" y="1425954"/>
                  <a:pt x="657420" y="1401097"/>
                </a:cubicBezTo>
                <a:cubicBezTo>
                  <a:pt x="667252" y="1386348"/>
                  <a:pt x="685444" y="1374515"/>
                  <a:pt x="686916" y="1356851"/>
                </a:cubicBezTo>
                <a:cubicBezTo>
                  <a:pt x="690613" y="1312487"/>
                  <a:pt x="674945" y="1268547"/>
                  <a:pt x="672168" y="1224116"/>
                </a:cubicBezTo>
                <a:cubicBezTo>
                  <a:pt x="665108" y="1111159"/>
                  <a:pt x="676650" y="996435"/>
                  <a:pt x="657420" y="884903"/>
                </a:cubicBezTo>
                <a:cubicBezTo>
                  <a:pt x="651397" y="849968"/>
                  <a:pt x="598426" y="796413"/>
                  <a:pt x="598426" y="796413"/>
                </a:cubicBezTo>
                <a:cubicBezTo>
                  <a:pt x="574752" y="725390"/>
                  <a:pt x="571884" y="758061"/>
                  <a:pt x="642671" y="678426"/>
                </a:cubicBezTo>
                <a:cubicBezTo>
                  <a:pt x="704686" y="608659"/>
                  <a:pt x="684589" y="633736"/>
                  <a:pt x="745910" y="589935"/>
                </a:cubicBezTo>
                <a:cubicBezTo>
                  <a:pt x="753468" y="584536"/>
                  <a:pt x="831768" y="523642"/>
                  <a:pt x="849149" y="516193"/>
                </a:cubicBezTo>
                <a:cubicBezTo>
                  <a:pt x="867780" y="508208"/>
                  <a:pt x="888478" y="506361"/>
                  <a:pt x="908142" y="501445"/>
                </a:cubicBezTo>
                <a:cubicBezTo>
                  <a:pt x="1070357" y="541997"/>
                  <a:pt x="977742" y="498365"/>
                  <a:pt x="952387" y="840658"/>
                </a:cubicBezTo>
                <a:cubicBezTo>
                  <a:pt x="950535" y="865657"/>
                  <a:pt x="942123" y="889737"/>
                  <a:pt x="937639" y="914400"/>
                </a:cubicBezTo>
                <a:cubicBezTo>
                  <a:pt x="932290" y="943821"/>
                  <a:pt x="928240" y="973469"/>
                  <a:pt x="922891" y="1002890"/>
                </a:cubicBezTo>
                <a:cubicBezTo>
                  <a:pt x="912948" y="1057578"/>
                  <a:pt x="911356" y="1089831"/>
                  <a:pt x="878645" y="1135626"/>
                </a:cubicBezTo>
                <a:cubicBezTo>
                  <a:pt x="866522" y="1152598"/>
                  <a:pt x="847974" y="1164035"/>
                  <a:pt x="834400" y="1179871"/>
                </a:cubicBezTo>
                <a:cubicBezTo>
                  <a:pt x="798103" y="1222218"/>
                  <a:pt x="782240" y="1247499"/>
                  <a:pt x="760658" y="1297858"/>
                </a:cubicBezTo>
                <a:cubicBezTo>
                  <a:pt x="754534" y="1312147"/>
                  <a:pt x="750826" y="1327355"/>
                  <a:pt x="745910" y="1342103"/>
                </a:cubicBezTo>
                <a:cubicBezTo>
                  <a:pt x="750826" y="1361768"/>
                  <a:pt x="742528" y="1392032"/>
                  <a:pt x="760658" y="1401097"/>
                </a:cubicBezTo>
                <a:cubicBezTo>
                  <a:pt x="776512" y="1409024"/>
                  <a:pt x="802704" y="1389188"/>
                  <a:pt x="804903" y="1371600"/>
                </a:cubicBezTo>
                <a:cubicBezTo>
                  <a:pt x="813462" y="1303131"/>
                  <a:pt x="801499" y="1233185"/>
                  <a:pt x="790155" y="1165122"/>
                </a:cubicBezTo>
                <a:cubicBezTo>
                  <a:pt x="786541" y="1143436"/>
                  <a:pt x="769319" y="1126337"/>
                  <a:pt x="760658" y="1106129"/>
                </a:cubicBezTo>
                <a:cubicBezTo>
                  <a:pt x="754534" y="1091840"/>
                  <a:pt x="750181" y="1076832"/>
                  <a:pt x="745910" y="1061884"/>
                </a:cubicBezTo>
                <a:cubicBezTo>
                  <a:pt x="732022" y="1013275"/>
                  <a:pt x="726553" y="979848"/>
                  <a:pt x="716413" y="929148"/>
                </a:cubicBezTo>
                <a:cubicBezTo>
                  <a:pt x="721329" y="914400"/>
                  <a:pt x="721449" y="897042"/>
                  <a:pt x="731161" y="884903"/>
                </a:cubicBezTo>
                <a:cubicBezTo>
                  <a:pt x="745058" y="867532"/>
                  <a:pt x="819885" y="833167"/>
                  <a:pt x="834400" y="825909"/>
                </a:cubicBezTo>
                <a:cubicBezTo>
                  <a:pt x="878645" y="840658"/>
                  <a:pt x="926850" y="846655"/>
                  <a:pt x="967136" y="870155"/>
                </a:cubicBezTo>
                <a:cubicBezTo>
                  <a:pt x="1008090" y="894045"/>
                  <a:pt x="1022905" y="966945"/>
                  <a:pt x="1040878" y="1002890"/>
                </a:cubicBezTo>
                <a:cubicBezTo>
                  <a:pt x="1048805" y="1018744"/>
                  <a:pt x="1061580" y="1031745"/>
                  <a:pt x="1070374" y="1047135"/>
                </a:cubicBezTo>
                <a:cubicBezTo>
                  <a:pt x="1081282" y="1066224"/>
                  <a:pt x="1090039" y="1086464"/>
                  <a:pt x="1099871" y="1106129"/>
                </a:cubicBezTo>
                <a:cubicBezTo>
                  <a:pt x="1104787" y="1081548"/>
                  <a:pt x="1109182" y="1056858"/>
                  <a:pt x="1114620" y="1032387"/>
                </a:cubicBezTo>
                <a:cubicBezTo>
                  <a:pt x="1119017" y="1012600"/>
                  <a:pt x="1129368" y="993663"/>
                  <a:pt x="1129368" y="973393"/>
                </a:cubicBezTo>
                <a:cubicBezTo>
                  <a:pt x="1129368" y="914195"/>
                  <a:pt x="1130464" y="853451"/>
                  <a:pt x="1114620" y="796413"/>
                </a:cubicBezTo>
                <a:cubicBezTo>
                  <a:pt x="1095067" y="726022"/>
                  <a:pt x="1060487" y="711163"/>
                  <a:pt x="1011381" y="678426"/>
                </a:cubicBezTo>
                <a:cubicBezTo>
                  <a:pt x="1000132" y="661552"/>
                  <a:pt x="975133" y="604434"/>
                  <a:pt x="937639" y="619432"/>
                </a:cubicBezTo>
                <a:cubicBezTo>
                  <a:pt x="921181" y="626015"/>
                  <a:pt x="917974" y="648929"/>
                  <a:pt x="908142" y="663677"/>
                </a:cubicBezTo>
                <a:cubicBezTo>
                  <a:pt x="903226" y="683342"/>
                  <a:pt x="899218" y="703256"/>
                  <a:pt x="893394" y="722671"/>
                </a:cubicBezTo>
                <a:cubicBezTo>
                  <a:pt x="839534" y="902205"/>
                  <a:pt x="883142" y="734180"/>
                  <a:pt x="849149" y="870155"/>
                </a:cubicBezTo>
                <a:cubicBezTo>
                  <a:pt x="854065" y="968477"/>
                  <a:pt x="836333" y="1070615"/>
                  <a:pt x="863897" y="1165122"/>
                </a:cubicBezTo>
                <a:cubicBezTo>
                  <a:pt x="873823" y="1199155"/>
                  <a:pt x="922890" y="1204451"/>
                  <a:pt x="952387" y="1224116"/>
                </a:cubicBezTo>
                <a:cubicBezTo>
                  <a:pt x="1009567" y="1262237"/>
                  <a:pt x="979816" y="1248008"/>
                  <a:pt x="1040878" y="1268361"/>
                </a:cubicBezTo>
                <a:cubicBezTo>
                  <a:pt x="1065459" y="1263445"/>
                  <a:pt x="1092855" y="1266050"/>
                  <a:pt x="1114620" y="1253613"/>
                </a:cubicBezTo>
                <a:cubicBezTo>
                  <a:pt x="1130010" y="1244819"/>
                  <a:pt x="1133814" y="1223792"/>
                  <a:pt x="1144116" y="1209368"/>
                </a:cubicBezTo>
                <a:cubicBezTo>
                  <a:pt x="1235601" y="1081287"/>
                  <a:pt x="1148330" y="1210420"/>
                  <a:pt x="1217858" y="1106129"/>
                </a:cubicBezTo>
                <a:cubicBezTo>
                  <a:pt x="1222774" y="1086464"/>
                  <a:pt x="1234442" y="1067322"/>
                  <a:pt x="1232607" y="1047135"/>
                </a:cubicBezTo>
                <a:cubicBezTo>
                  <a:pt x="1229367" y="1011492"/>
                  <a:pt x="1213394" y="978177"/>
                  <a:pt x="1203110" y="943897"/>
                </a:cubicBezTo>
                <a:cubicBezTo>
                  <a:pt x="1198643" y="929006"/>
                  <a:pt x="1196074" y="913149"/>
                  <a:pt x="1188361" y="899651"/>
                </a:cubicBezTo>
                <a:cubicBezTo>
                  <a:pt x="1151393" y="834957"/>
                  <a:pt x="1144703" y="848718"/>
                  <a:pt x="1099871" y="796413"/>
                </a:cubicBezTo>
                <a:cubicBezTo>
                  <a:pt x="1083874" y="777750"/>
                  <a:pt x="1072236" y="755539"/>
                  <a:pt x="1055626" y="737419"/>
                </a:cubicBezTo>
                <a:cubicBezTo>
                  <a:pt x="1018043" y="696419"/>
                  <a:pt x="937639" y="619432"/>
                  <a:pt x="937639" y="619432"/>
                </a:cubicBezTo>
                <a:cubicBezTo>
                  <a:pt x="942555" y="599768"/>
                  <a:pt x="941144" y="577304"/>
                  <a:pt x="952387" y="560439"/>
                </a:cubicBezTo>
                <a:cubicBezTo>
                  <a:pt x="962219" y="545691"/>
                  <a:pt x="980778" y="538869"/>
                  <a:pt x="996632" y="530942"/>
                </a:cubicBezTo>
                <a:cubicBezTo>
                  <a:pt x="1010537" y="523989"/>
                  <a:pt x="1026321" y="521652"/>
                  <a:pt x="1040878" y="516193"/>
                </a:cubicBezTo>
                <a:cubicBezTo>
                  <a:pt x="1065666" y="506897"/>
                  <a:pt x="1090941" y="498536"/>
                  <a:pt x="1114620" y="486697"/>
                </a:cubicBezTo>
                <a:cubicBezTo>
                  <a:pt x="1130474" y="478770"/>
                  <a:pt x="1142667" y="464399"/>
                  <a:pt x="1158865" y="457200"/>
                </a:cubicBezTo>
                <a:cubicBezTo>
                  <a:pt x="1187277" y="444572"/>
                  <a:pt x="1217858" y="437535"/>
                  <a:pt x="1247355" y="427703"/>
                </a:cubicBezTo>
                <a:lnTo>
                  <a:pt x="1291600" y="412955"/>
                </a:lnTo>
                <a:cubicBezTo>
                  <a:pt x="1306348" y="432619"/>
                  <a:pt x="1332973" y="447536"/>
                  <a:pt x="1335845" y="471948"/>
                </a:cubicBezTo>
                <a:cubicBezTo>
                  <a:pt x="1337632" y="487135"/>
                  <a:pt x="1337235" y="687981"/>
                  <a:pt x="1291600" y="737419"/>
                </a:cubicBezTo>
                <a:cubicBezTo>
                  <a:pt x="1206923" y="829152"/>
                  <a:pt x="1172498" y="841215"/>
                  <a:pt x="1085123" y="884903"/>
                </a:cubicBezTo>
                <a:cubicBezTo>
                  <a:pt x="1011068" y="995984"/>
                  <a:pt x="1110918" y="867705"/>
                  <a:pt x="996632" y="943897"/>
                </a:cubicBezTo>
                <a:cubicBezTo>
                  <a:pt x="981884" y="953729"/>
                  <a:pt x="978671" y="974684"/>
                  <a:pt x="967136" y="988142"/>
                </a:cubicBezTo>
                <a:cubicBezTo>
                  <a:pt x="859840" y="1113320"/>
                  <a:pt x="946366" y="989800"/>
                  <a:pt x="878645" y="1091380"/>
                </a:cubicBezTo>
                <a:cubicBezTo>
                  <a:pt x="873729" y="1106129"/>
                  <a:pt x="856944" y="1121721"/>
                  <a:pt x="863897" y="1135626"/>
                </a:cubicBezTo>
                <a:cubicBezTo>
                  <a:pt x="880388" y="1168608"/>
                  <a:pt x="975996" y="1136803"/>
                  <a:pt x="981884" y="1135626"/>
                </a:cubicBezTo>
                <a:cubicBezTo>
                  <a:pt x="1001549" y="1115961"/>
                  <a:pt x="1023804" y="1098584"/>
                  <a:pt x="1040878" y="1076632"/>
                </a:cubicBezTo>
                <a:cubicBezTo>
                  <a:pt x="1058477" y="1054005"/>
                  <a:pt x="1069930" y="1027198"/>
                  <a:pt x="1085123" y="1002890"/>
                </a:cubicBezTo>
                <a:cubicBezTo>
                  <a:pt x="1094517" y="987859"/>
                  <a:pt x="1104788" y="973393"/>
                  <a:pt x="1114620" y="958645"/>
                </a:cubicBezTo>
                <a:cubicBezTo>
                  <a:pt x="1119536" y="938980"/>
                  <a:pt x="1123800" y="919141"/>
                  <a:pt x="1129368" y="899651"/>
                </a:cubicBezTo>
                <a:cubicBezTo>
                  <a:pt x="1133639" y="884703"/>
                  <a:pt x="1140345" y="870488"/>
                  <a:pt x="1144116" y="855406"/>
                </a:cubicBezTo>
                <a:cubicBezTo>
                  <a:pt x="1152463" y="822020"/>
                  <a:pt x="1151946" y="761696"/>
                  <a:pt x="1188361" y="737419"/>
                </a:cubicBezTo>
                <a:cubicBezTo>
                  <a:pt x="1205227" y="726175"/>
                  <a:pt x="1227690" y="727587"/>
                  <a:pt x="1247355" y="722671"/>
                </a:cubicBezTo>
                <a:cubicBezTo>
                  <a:pt x="1276852" y="727587"/>
                  <a:pt x="1309098" y="724046"/>
                  <a:pt x="1335845" y="737419"/>
                </a:cubicBezTo>
                <a:cubicBezTo>
                  <a:pt x="1351699" y="745346"/>
                  <a:pt x="1355039" y="767240"/>
                  <a:pt x="1365342" y="781664"/>
                </a:cubicBezTo>
                <a:cubicBezTo>
                  <a:pt x="1379629" y="801666"/>
                  <a:pt x="1394839" y="820993"/>
                  <a:pt x="1409587" y="840658"/>
                </a:cubicBezTo>
                <a:cubicBezTo>
                  <a:pt x="1414503" y="855406"/>
                  <a:pt x="1417384" y="870998"/>
                  <a:pt x="1424336" y="884903"/>
                </a:cubicBezTo>
                <a:cubicBezTo>
                  <a:pt x="1432263" y="900757"/>
                  <a:pt x="1451875" y="911531"/>
                  <a:pt x="1453832" y="929148"/>
                </a:cubicBezTo>
                <a:cubicBezTo>
                  <a:pt x="1457900" y="965762"/>
                  <a:pt x="1435967" y="1044977"/>
                  <a:pt x="1409587" y="1076632"/>
                </a:cubicBezTo>
                <a:cubicBezTo>
                  <a:pt x="1398239" y="1090249"/>
                  <a:pt x="1378590" y="1094353"/>
                  <a:pt x="1365342" y="1106129"/>
                </a:cubicBezTo>
                <a:cubicBezTo>
                  <a:pt x="1334164" y="1133843"/>
                  <a:pt x="1308030" y="1166905"/>
                  <a:pt x="1276852" y="1194619"/>
                </a:cubicBezTo>
                <a:cubicBezTo>
                  <a:pt x="1246232" y="1221837"/>
                  <a:pt x="1226128" y="1228074"/>
                  <a:pt x="1188361" y="1238864"/>
                </a:cubicBezTo>
                <a:cubicBezTo>
                  <a:pt x="1168871" y="1244433"/>
                  <a:pt x="1109098" y="1253613"/>
                  <a:pt x="1129368" y="1253613"/>
                </a:cubicBezTo>
                <a:cubicBezTo>
                  <a:pt x="1178775" y="1253613"/>
                  <a:pt x="1227691" y="1243780"/>
                  <a:pt x="1276852" y="1238864"/>
                </a:cubicBezTo>
                <a:cubicBezTo>
                  <a:pt x="1291600" y="1229032"/>
                  <a:pt x="1308563" y="1221902"/>
                  <a:pt x="1321097" y="1209368"/>
                </a:cubicBezTo>
                <a:cubicBezTo>
                  <a:pt x="1343356" y="1187109"/>
                  <a:pt x="1359362" y="1159316"/>
                  <a:pt x="1380091" y="1135626"/>
                </a:cubicBezTo>
                <a:cubicBezTo>
                  <a:pt x="1393826" y="1119929"/>
                  <a:pt x="1409588" y="1106129"/>
                  <a:pt x="1424336" y="1091380"/>
                </a:cubicBezTo>
                <a:cubicBezTo>
                  <a:pt x="1450785" y="985581"/>
                  <a:pt x="1469171" y="937324"/>
                  <a:pt x="1424336" y="796413"/>
                </a:cubicBezTo>
                <a:cubicBezTo>
                  <a:pt x="1411688" y="756662"/>
                  <a:pt x="1358984" y="742631"/>
                  <a:pt x="1335845" y="707922"/>
                </a:cubicBezTo>
                <a:cubicBezTo>
                  <a:pt x="1326013" y="693174"/>
                  <a:pt x="1317696" y="677294"/>
                  <a:pt x="1306349" y="663677"/>
                </a:cubicBezTo>
                <a:cubicBezTo>
                  <a:pt x="1292996" y="647654"/>
                  <a:pt x="1276852" y="634180"/>
                  <a:pt x="1262103" y="619432"/>
                </a:cubicBezTo>
                <a:cubicBezTo>
                  <a:pt x="1271935" y="604684"/>
                  <a:pt x="1276852" y="585019"/>
                  <a:pt x="1291600" y="575187"/>
                </a:cubicBezTo>
                <a:cubicBezTo>
                  <a:pt x="1308466" y="563943"/>
                  <a:pt x="1331104" y="566008"/>
                  <a:pt x="1350594" y="560439"/>
                </a:cubicBezTo>
                <a:cubicBezTo>
                  <a:pt x="1365542" y="556168"/>
                  <a:pt x="1380091" y="550606"/>
                  <a:pt x="1394839" y="545690"/>
                </a:cubicBezTo>
                <a:cubicBezTo>
                  <a:pt x="1409587" y="555522"/>
                  <a:pt x="1421703" y="571711"/>
                  <a:pt x="1439084" y="575187"/>
                </a:cubicBezTo>
                <a:cubicBezTo>
                  <a:pt x="1497133" y="586797"/>
                  <a:pt x="1561830" y="566207"/>
                  <a:pt x="1616065" y="589935"/>
                </a:cubicBezTo>
                <a:cubicBezTo>
                  <a:pt x="1648543" y="604144"/>
                  <a:pt x="1675058" y="678426"/>
                  <a:pt x="1675058" y="678426"/>
                </a:cubicBezTo>
                <a:cubicBezTo>
                  <a:pt x="1670142" y="732503"/>
                  <a:pt x="1667989" y="786903"/>
                  <a:pt x="1660310" y="840658"/>
                </a:cubicBezTo>
                <a:cubicBezTo>
                  <a:pt x="1658111" y="856048"/>
                  <a:pt x="1648610" y="869659"/>
                  <a:pt x="1645561" y="884903"/>
                </a:cubicBezTo>
                <a:cubicBezTo>
                  <a:pt x="1641954" y="902936"/>
                  <a:pt x="1627908" y="1058904"/>
                  <a:pt x="1601316" y="1076632"/>
                </a:cubicBezTo>
                <a:lnTo>
                  <a:pt x="1557071" y="1106129"/>
                </a:lnTo>
                <a:cubicBezTo>
                  <a:pt x="1527574" y="1101213"/>
                  <a:pt x="1497592" y="1098633"/>
                  <a:pt x="1468581" y="1091380"/>
                </a:cubicBezTo>
                <a:cubicBezTo>
                  <a:pt x="1438417" y="1083839"/>
                  <a:pt x="1380091" y="1061884"/>
                  <a:pt x="1380091" y="1061884"/>
                </a:cubicBezTo>
                <a:cubicBezTo>
                  <a:pt x="1375175" y="1047136"/>
                  <a:pt x="1363144" y="1033029"/>
                  <a:pt x="1365342" y="1017639"/>
                </a:cubicBezTo>
                <a:cubicBezTo>
                  <a:pt x="1367270" y="1004143"/>
                  <a:pt x="1411261" y="927475"/>
                  <a:pt x="1424336" y="914400"/>
                </a:cubicBezTo>
                <a:cubicBezTo>
                  <a:pt x="1441717" y="897019"/>
                  <a:pt x="1464830" y="886341"/>
                  <a:pt x="1483329" y="870155"/>
                </a:cubicBezTo>
                <a:cubicBezTo>
                  <a:pt x="1504258" y="851842"/>
                  <a:pt x="1521394" y="829474"/>
                  <a:pt x="1542323" y="811161"/>
                </a:cubicBezTo>
                <a:cubicBezTo>
                  <a:pt x="1608675" y="753103"/>
                  <a:pt x="1588481" y="778465"/>
                  <a:pt x="1660310" y="737419"/>
                </a:cubicBezTo>
                <a:cubicBezTo>
                  <a:pt x="1675700" y="728625"/>
                  <a:pt x="1687739" y="713527"/>
                  <a:pt x="1704555" y="707922"/>
                </a:cubicBezTo>
                <a:cubicBezTo>
                  <a:pt x="1732924" y="698466"/>
                  <a:pt x="1763548" y="698090"/>
                  <a:pt x="1793045" y="693174"/>
                </a:cubicBezTo>
                <a:cubicBezTo>
                  <a:pt x="1797659" y="694097"/>
                  <a:pt x="1895331" y="710459"/>
                  <a:pt x="1911032" y="722671"/>
                </a:cubicBezTo>
                <a:cubicBezTo>
                  <a:pt x="1943960" y="748281"/>
                  <a:pt x="1999523" y="811161"/>
                  <a:pt x="1999523" y="811161"/>
                </a:cubicBezTo>
                <a:cubicBezTo>
                  <a:pt x="2029020" y="796413"/>
                  <a:pt x="2068616" y="793587"/>
                  <a:pt x="2088013" y="766916"/>
                </a:cubicBezTo>
                <a:cubicBezTo>
                  <a:pt x="2103906" y="745064"/>
                  <a:pt x="2126231" y="596605"/>
                  <a:pt x="2132258" y="560439"/>
                </a:cubicBezTo>
                <a:cubicBezTo>
                  <a:pt x="2129898" y="529758"/>
                  <a:pt x="2167042" y="354842"/>
                  <a:pt x="2073265" y="339213"/>
                </a:cubicBezTo>
                <a:cubicBezTo>
                  <a:pt x="2057930" y="336657"/>
                  <a:pt x="2043768" y="349045"/>
                  <a:pt x="2029020" y="353961"/>
                </a:cubicBezTo>
                <a:cubicBezTo>
                  <a:pt x="1988796" y="394184"/>
                  <a:pt x="1972065" y="406743"/>
                  <a:pt x="1940529" y="457200"/>
                </a:cubicBezTo>
                <a:cubicBezTo>
                  <a:pt x="1928877" y="475844"/>
                  <a:pt x="1920864" y="496529"/>
                  <a:pt x="1911032" y="516193"/>
                </a:cubicBezTo>
                <a:cubicBezTo>
                  <a:pt x="1877039" y="652168"/>
                  <a:pt x="1920647" y="484143"/>
                  <a:pt x="1866787" y="663677"/>
                </a:cubicBezTo>
                <a:cubicBezTo>
                  <a:pt x="1860963" y="683092"/>
                  <a:pt x="1857607" y="703181"/>
                  <a:pt x="1852039" y="722671"/>
                </a:cubicBezTo>
                <a:cubicBezTo>
                  <a:pt x="1847768" y="737619"/>
                  <a:pt x="1840663" y="751740"/>
                  <a:pt x="1837291" y="766916"/>
                </a:cubicBezTo>
                <a:cubicBezTo>
                  <a:pt x="1830804" y="796107"/>
                  <a:pt x="1827891" y="825985"/>
                  <a:pt x="1822542" y="855406"/>
                </a:cubicBezTo>
                <a:cubicBezTo>
                  <a:pt x="1818058" y="880069"/>
                  <a:pt x="1811339" y="904333"/>
                  <a:pt x="1807794" y="929148"/>
                </a:cubicBezTo>
                <a:cubicBezTo>
                  <a:pt x="1801498" y="973218"/>
                  <a:pt x="1800364" y="1017972"/>
                  <a:pt x="1793045" y="1061884"/>
                </a:cubicBezTo>
                <a:cubicBezTo>
                  <a:pt x="1790489" y="1077219"/>
                  <a:pt x="1786920" y="1093194"/>
                  <a:pt x="1778297" y="1106129"/>
                </a:cubicBezTo>
                <a:cubicBezTo>
                  <a:pt x="1766728" y="1123483"/>
                  <a:pt x="1752161" y="1140026"/>
                  <a:pt x="1734052" y="1150374"/>
                </a:cubicBezTo>
                <a:cubicBezTo>
                  <a:pt x="1716453" y="1160431"/>
                  <a:pt x="1694723" y="1160206"/>
                  <a:pt x="1675058" y="1165122"/>
                </a:cubicBezTo>
                <a:cubicBezTo>
                  <a:pt x="1659633" y="1162037"/>
                  <a:pt x="1544168" y="1162048"/>
                  <a:pt x="1586568" y="1091380"/>
                </a:cubicBezTo>
                <a:cubicBezTo>
                  <a:pt x="1596997" y="1073999"/>
                  <a:pt x="1625897" y="1081548"/>
                  <a:pt x="1645561" y="1076632"/>
                </a:cubicBezTo>
                <a:cubicBezTo>
                  <a:pt x="1694722" y="1081548"/>
                  <a:pt x="1744213" y="1083867"/>
                  <a:pt x="1793045" y="1091380"/>
                </a:cubicBezTo>
                <a:cubicBezTo>
                  <a:pt x="1808411" y="1093744"/>
                  <a:pt x="1826298" y="1095136"/>
                  <a:pt x="1837291" y="1106129"/>
                </a:cubicBezTo>
                <a:cubicBezTo>
                  <a:pt x="1848284" y="1117122"/>
                  <a:pt x="1847123" y="1135626"/>
                  <a:pt x="1852039" y="1150374"/>
                </a:cubicBezTo>
                <a:cubicBezTo>
                  <a:pt x="1876620" y="1145458"/>
                  <a:pt x="1904924" y="1149531"/>
                  <a:pt x="1925781" y="1135626"/>
                </a:cubicBezTo>
                <a:cubicBezTo>
                  <a:pt x="1938716" y="1127002"/>
                  <a:pt x="1940529" y="1106926"/>
                  <a:pt x="1940529" y="1091380"/>
                </a:cubicBezTo>
                <a:cubicBezTo>
                  <a:pt x="1940529" y="952165"/>
                  <a:pt x="1956170" y="978905"/>
                  <a:pt x="1881536" y="929148"/>
                </a:cubicBezTo>
                <a:cubicBezTo>
                  <a:pt x="1875230" y="847177"/>
                  <a:pt x="1899631" y="755514"/>
                  <a:pt x="1837291" y="693174"/>
                </a:cubicBezTo>
                <a:cubicBezTo>
                  <a:pt x="1824757" y="680640"/>
                  <a:pt x="1809337" y="670659"/>
                  <a:pt x="1793045" y="663677"/>
                </a:cubicBezTo>
                <a:cubicBezTo>
                  <a:pt x="1774414" y="655692"/>
                  <a:pt x="1753716" y="653845"/>
                  <a:pt x="1734052" y="648929"/>
                </a:cubicBezTo>
                <a:cubicBezTo>
                  <a:pt x="1719304" y="629264"/>
                  <a:pt x="1702003" y="611277"/>
                  <a:pt x="1689807" y="589935"/>
                </a:cubicBezTo>
                <a:cubicBezTo>
                  <a:pt x="1671654" y="558168"/>
                  <a:pt x="1668629" y="533212"/>
                  <a:pt x="1689807" y="501445"/>
                </a:cubicBezTo>
                <a:cubicBezTo>
                  <a:pt x="1701377" y="484091"/>
                  <a:pt x="1720699" y="473223"/>
                  <a:pt x="1734052" y="457200"/>
                </a:cubicBezTo>
                <a:cubicBezTo>
                  <a:pt x="1745400" y="443583"/>
                  <a:pt x="1753717" y="427703"/>
                  <a:pt x="1763549" y="412955"/>
                </a:cubicBezTo>
                <a:cubicBezTo>
                  <a:pt x="1748800" y="403123"/>
                  <a:pt x="1728698" y="398489"/>
                  <a:pt x="1719303" y="383458"/>
                </a:cubicBezTo>
                <a:cubicBezTo>
                  <a:pt x="1702824" y="357092"/>
                  <a:pt x="1689807" y="294968"/>
                  <a:pt x="1689807" y="294968"/>
                </a:cubicBezTo>
                <a:cubicBezTo>
                  <a:pt x="1655742" y="22453"/>
                  <a:pt x="1694412" y="269141"/>
                  <a:pt x="1660310" y="132735"/>
                </a:cubicBezTo>
                <a:cubicBezTo>
                  <a:pt x="1654230" y="108416"/>
                  <a:pt x="1658847" y="80250"/>
                  <a:pt x="1645561" y="58993"/>
                </a:cubicBezTo>
                <a:cubicBezTo>
                  <a:pt x="1617705" y="14424"/>
                  <a:pt x="1571366" y="10948"/>
                  <a:pt x="1527574" y="0"/>
                </a:cubicBezTo>
                <a:cubicBezTo>
                  <a:pt x="1478413" y="4916"/>
                  <a:pt x="1426204" y="-2988"/>
                  <a:pt x="1380091" y="14748"/>
                </a:cubicBezTo>
                <a:cubicBezTo>
                  <a:pt x="1357148" y="23572"/>
                  <a:pt x="1340021" y="49518"/>
                  <a:pt x="1335845" y="73742"/>
                </a:cubicBezTo>
                <a:cubicBezTo>
                  <a:pt x="1314896" y="195245"/>
                  <a:pt x="1316181" y="319548"/>
                  <a:pt x="1306349" y="442451"/>
                </a:cubicBezTo>
                <a:cubicBezTo>
                  <a:pt x="1271936" y="437535"/>
                  <a:pt x="1236406" y="437692"/>
                  <a:pt x="1203110" y="427703"/>
                </a:cubicBezTo>
                <a:cubicBezTo>
                  <a:pt x="1166342" y="416673"/>
                  <a:pt x="1142180" y="375396"/>
                  <a:pt x="1114620" y="353961"/>
                </a:cubicBezTo>
                <a:cubicBezTo>
                  <a:pt x="1086637" y="332196"/>
                  <a:pt x="1026129" y="294968"/>
                  <a:pt x="1026129" y="294968"/>
                </a:cubicBezTo>
                <a:cubicBezTo>
                  <a:pt x="1016297" y="314632"/>
                  <a:pt x="1002417" y="332750"/>
                  <a:pt x="996632" y="353961"/>
                </a:cubicBezTo>
                <a:cubicBezTo>
                  <a:pt x="987485" y="387498"/>
                  <a:pt x="1006465" y="432619"/>
                  <a:pt x="981884" y="457200"/>
                </a:cubicBezTo>
                <a:cubicBezTo>
                  <a:pt x="964159" y="474925"/>
                  <a:pt x="932723" y="447367"/>
                  <a:pt x="908142" y="442451"/>
                </a:cubicBezTo>
                <a:cubicBezTo>
                  <a:pt x="893394" y="432619"/>
                  <a:pt x="877514" y="424302"/>
                  <a:pt x="863897" y="412955"/>
                </a:cubicBezTo>
                <a:cubicBezTo>
                  <a:pt x="847874" y="399602"/>
                  <a:pt x="840226" y="372138"/>
                  <a:pt x="819652" y="368709"/>
                </a:cubicBezTo>
                <a:cubicBezTo>
                  <a:pt x="802168" y="365795"/>
                  <a:pt x="790155" y="388374"/>
                  <a:pt x="775407" y="398206"/>
                </a:cubicBezTo>
                <a:cubicBezTo>
                  <a:pt x="765575" y="427703"/>
                  <a:pt x="753451" y="456533"/>
                  <a:pt x="745910" y="486697"/>
                </a:cubicBezTo>
                <a:cubicBezTo>
                  <a:pt x="740994" y="506361"/>
                  <a:pt x="738278" y="526711"/>
                  <a:pt x="731161" y="545690"/>
                </a:cubicBezTo>
                <a:cubicBezTo>
                  <a:pt x="723441" y="566276"/>
                  <a:pt x="709830" y="584271"/>
                  <a:pt x="701665" y="604684"/>
                </a:cubicBezTo>
                <a:cubicBezTo>
                  <a:pt x="690118" y="633552"/>
                  <a:pt x="701665" y="683342"/>
                  <a:pt x="672168" y="693174"/>
                </a:cubicBezTo>
                <a:lnTo>
                  <a:pt x="539432" y="737419"/>
                </a:lnTo>
                <a:cubicBezTo>
                  <a:pt x="524684" y="747251"/>
                  <a:pt x="507721" y="754382"/>
                  <a:pt x="495187" y="766916"/>
                </a:cubicBezTo>
                <a:cubicBezTo>
                  <a:pt x="468037" y="794066"/>
                  <a:pt x="444483" y="824689"/>
                  <a:pt x="421445" y="855406"/>
                </a:cubicBezTo>
                <a:cubicBezTo>
                  <a:pt x="386501" y="901998"/>
                  <a:pt x="355829" y="949518"/>
                  <a:pt x="332955" y="1002890"/>
                </a:cubicBezTo>
                <a:cubicBezTo>
                  <a:pt x="326831" y="1017179"/>
                  <a:pt x="321703" y="1031987"/>
                  <a:pt x="318207" y="1047135"/>
                </a:cubicBezTo>
                <a:cubicBezTo>
                  <a:pt x="306934" y="1095986"/>
                  <a:pt x="337348" y="1182459"/>
                  <a:pt x="288710" y="1194619"/>
                </a:cubicBezTo>
                <a:cubicBezTo>
                  <a:pt x="177037" y="1222538"/>
                  <a:pt x="249903" y="1207533"/>
                  <a:pt x="67484" y="1224116"/>
                </a:cubicBezTo>
                <a:cubicBezTo>
                  <a:pt x="-6971" y="1273753"/>
                  <a:pt x="-24226" y="1266534"/>
                  <a:pt x="37987" y="1415845"/>
                </a:cubicBezTo>
                <a:cubicBezTo>
                  <a:pt x="45783" y="1434556"/>
                  <a:pt x="77316" y="1425677"/>
                  <a:pt x="96981" y="1430593"/>
                </a:cubicBezTo>
                <a:cubicBezTo>
                  <a:pt x="131394" y="1420761"/>
                  <a:pt x="166990" y="1414389"/>
                  <a:pt x="200220" y="1401097"/>
                </a:cubicBezTo>
                <a:cubicBezTo>
                  <a:pt x="242469" y="1384198"/>
                  <a:pt x="254701" y="1355696"/>
                  <a:pt x="288710" y="1327355"/>
                </a:cubicBezTo>
                <a:cubicBezTo>
                  <a:pt x="302327" y="1316007"/>
                  <a:pt x="316757" y="1305057"/>
                  <a:pt x="332955" y="1297858"/>
                </a:cubicBezTo>
                <a:cubicBezTo>
                  <a:pt x="361367" y="1285230"/>
                  <a:pt x="421445" y="1268361"/>
                  <a:pt x="421445" y="1268361"/>
                </a:cubicBezTo>
                <a:cubicBezTo>
                  <a:pt x="500103" y="1273277"/>
                  <a:pt x="578608" y="1283109"/>
                  <a:pt x="657420" y="1283109"/>
                </a:cubicBezTo>
                <a:cubicBezTo>
                  <a:pt x="713174" y="1283109"/>
                  <a:pt x="707961" y="1255857"/>
                  <a:pt x="716413" y="1209368"/>
                </a:cubicBezTo>
                <a:cubicBezTo>
                  <a:pt x="722631" y="1175166"/>
                  <a:pt x="722730" y="1139853"/>
                  <a:pt x="731161" y="1106129"/>
                </a:cubicBezTo>
                <a:cubicBezTo>
                  <a:pt x="737582" y="1080445"/>
                  <a:pt x="750826" y="1056968"/>
                  <a:pt x="760658" y="1032387"/>
                </a:cubicBezTo>
                <a:cubicBezTo>
                  <a:pt x="780323" y="1037303"/>
                  <a:pt x="801522" y="1038070"/>
                  <a:pt x="819652" y="1047135"/>
                </a:cubicBezTo>
                <a:cubicBezTo>
                  <a:pt x="1022502" y="1148560"/>
                  <a:pt x="830033" y="1080093"/>
                  <a:pt x="952387" y="1120877"/>
                </a:cubicBezTo>
                <a:cubicBezTo>
                  <a:pt x="1001548" y="1115961"/>
                  <a:pt x="1051561" y="1116481"/>
                  <a:pt x="1099871" y="1106129"/>
                </a:cubicBezTo>
                <a:cubicBezTo>
                  <a:pt x="1121369" y="1101522"/>
                  <a:pt x="1138657" y="1085293"/>
                  <a:pt x="1158865" y="1076632"/>
                </a:cubicBezTo>
                <a:cubicBezTo>
                  <a:pt x="1310761" y="1011534"/>
                  <a:pt x="1066460" y="1130210"/>
                  <a:pt x="1262103" y="1032387"/>
                </a:cubicBezTo>
                <a:cubicBezTo>
                  <a:pt x="1273742" y="997471"/>
                  <a:pt x="1291600" y="949998"/>
                  <a:pt x="1291600" y="914400"/>
                </a:cubicBezTo>
                <a:cubicBezTo>
                  <a:pt x="1291600" y="894130"/>
                  <a:pt x="1282421" y="874896"/>
                  <a:pt x="1276852" y="855406"/>
                </a:cubicBezTo>
                <a:cubicBezTo>
                  <a:pt x="1272581" y="840458"/>
                  <a:pt x="1273096" y="822154"/>
                  <a:pt x="1262103" y="811161"/>
                </a:cubicBezTo>
                <a:cubicBezTo>
                  <a:pt x="1227341" y="776399"/>
                  <a:pt x="1190754" y="738217"/>
                  <a:pt x="1144116" y="722671"/>
                </a:cubicBezTo>
                <a:cubicBezTo>
                  <a:pt x="1036396" y="686764"/>
                  <a:pt x="1085790" y="700715"/>
                  <a:pt x="996632" y="678426"/>
                </a:cubicBezTo>
                <a:cubicBezTo>
                  <a:pt x="981884" y="668594"/>
                  <a:pt x="969329" y="654142"/>
                  <a:pt x="952387" y="648929"/>
                </a:cubicBezTo>
                <a:cubicBezTo>
                  <a:pt x="904469" y="634185"/>
                  <a:pt x="804903" y="619432"/>
                  <a:pt x="804903" y="619432"/>
                </a:cubicBezTo>
                <a:cubicBezTo>
                  <a:pt x="755742" y="624348"/>
                  <a:pt x="703026" y="615178"/>
                  <a:pt x="657420" y="634180"/>
                </a:cubicBezTo>
                <a:cubicBezTo>
                  <a:pt x="637125" y="642636"/>
                  <a:pt x="638831" y="674085"/>
                  <a:pt x="627923" y="693174"/>
                </a:cubicBezTo>
                <a:cubicBezTo>
                  <a:pt x="590536" y="758601"/>
                  <a:pt x="604639" y="725773"/>
                  <a:pt x="539432" y="781664"/>
                </a:cubicBezTo>
                <a:cubicBezTo>
                  <a:pt x="523596" y="795238"/>
                  <a:pt x="509935" y="811161"/>
                  <a:pt x="495187" y="825909"/>
                </a:cubicBezTo>
                <a:cubicBezTo>
                  <a:pt x="573337" y="943135"/>
                  <a:pt x="540051" y="920646"/>
                  <a:pt x="819652" y="855406"/>
                </a:cubicBezTo>
                <a:cubicBezTo>
                  <a:pt x="875484" y="842379"/>
                  <a:pt x="926597" y="807456"/>
                  <a:pt x="967136" y="766916"/>
                </a:cubicBezTo>
                <a:cubicBezTo>
                  <a:pt x="1230851" y="503199"/>
                  <a:pt x="950570" y="791082"/>
                  <a:pt x="1129368" y="589935"/>
                </a:cubicBezTo>
                <a:cubicBezTo>
                  <a:pt x="1147844" y="569150"/>
                  <a:pt x="1171288" y="552893"/>
                  <a:pt x="1188361" y="530942"/>
                </a:cubicBezTo>
                <a:cubicBezTo>
                  <a:pt x="1205960" y="508315"/>
                  <a:pt x="1215008" y="479827"/>
                  <a:pt x="1232607" y="457200"/>
                </a:cubicBezTo>
                <a:cubicBezTo>
                  <a:pt x="1280043" y="396211"/>
                  <a:pt x="1288154" y="399929"/>
                  <a:pt x="1350594" y="368709"/>
                </a:cubicBezTo>
                <a:lnTo>
                  <a:pt x="1498078" y="383458"/>
                </a:lnTo>
                <a:cubicBezTo>
                  <a:pt x="1532602" y="387520"/>
                  <a:pt x="1566726" y="394747"/>
                  <a:pt x="1601316" y="398206"/>
                </a:cubicBezTo>
                <a:cubicBezTo>
                  <a:pt x="1665096" y="404584"/>
                  <a:pt x="1729135" y="408039"/>
                  <a:pt x="1793045" y="412955"/>
                </a:cubicBezTo>
                <a:cubicBezTo>
                  <a:pt x="1807794" y="422787"/>
                  <a:pt x="1825943" y="428834"/>
                  <a:pt x="1837291" y="442451"/>
                </a:cubicBezTo>
                <a:cubicBezTo>
                  <a:pt x="1864833" y="475501"/>
                  <a:pt x="1871614" y="520750"/>
                  <a:pt x="1881536" y="560439"/>
                </a:cubicBezTo>
                <a:cubicBezTo>
                  <a:pt x="1876864" y="602489"/>
                  <a:pt x="1876746" y="688005"/>
                  <a:pt x="1852039" y="737419"/>
                </a:cubicBezTo>
                <a:cubicBezTo>
                  <a:pt x="1844112" y="753273"/>
                  <a:pt x="1835076" y="769130"/>
                  <a:pt x="1822542" y="781664"/>
                </a:cubicBezTo>
                <a:cubicBezTo>
                  <a:pt x="1805161" y="799045"/>
                  <a:pt x="1785534" y="814916"/>
                  <a:pt x="1763549" y="825909"/>
                </a:cubicBezTo>
                <a:cubicBezTo>
                  <a:pt x="1745419" y="834974"/>
                  <a:pt x="1724220" y="835742"/>
                  <a:pt x="1704555" y="840658"/>
                </a:cubicBezTo>
                <a:cubicBezTo>
                  <a:pt x="1674088" y="858938"/>
                  <a:pt x="1596496" y="910816"/>
                  <a:pt x="1557071" y="914400"/>
                </a:cubicBezTo>
                <a:cubicBezTo>
                  <a:pt x="1527290" y="917107"/>
                  <a:pt x="1498078" y="904567"/>
                  <a:pt x="1468581" y="899651"/>
                </a:cubicBezTo>
                <a:cubicBezTo>
                  <a:pt x="1483329" y="889819"/>
                  <a:pt x="1501753" y="883996"/>
                  <a:pt x="1512826" y="870155"/>
                </a:cubicBezTo>
                <a:cubicBezTo>
                  <a:pt x="1522538" y="858015"/>
                  <a:pt x="1520622" y="839814"/>
                  <a:pt x="1527574" y="825909"/>
                </a:cubicBezTo>
                <a:cubicBezTo>
                  <a:pt x="1535501" y="810055"/>
                  <a:pt x="1544537" y="794198"/>
                  <a:pt x="1557071" y="781664"/>
                </a:cubicBezTo>
                <a:cubicBezTo>
                  <a:pt x="1560547" y="778188"/>
                  <a:pt x="1566904" y="781664"/>
                  <a:pt x="1571820" y="781664"/>
                </a:cubicBezTo>
              </a:path>
            </a:pathLst>
          </a:custGeom>
          <a:noFill/>
          <a:ln w="38100" cap="flat" cmpd="sng" algn="ctr">
            <a:solidFill>
              <a:srgbClr val="00B050">
                <a:alpha val="25098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46" name="Gruppe 345"/>
          <p:cNvGrpSpPr/>
          <p:nvPr/>
        </p:nvGrpSpPr>
        <p:grpSpPr>
          <a:xfrm>
            <a:off x="2280109" y="1198041"/>
            <a:ext cx="2115580" cy="1239423"/>
            <a:chOff x="7149355" y="2939274"/>
            <a:chExt cx="2115580" cy="1239423"/>
          </a:xfrm>
        </p:grpSpPr>
        <p:grpSp>
          <p:nvGrpSpPr>
            <p:cNvPr id="347" name="Gruppe 346"/>
            <p:cNvGrpSpPr/>
            <p:nvPr/>
          </p:nvGrpSpPr>
          <p:grpSpPr>
            <a:xfrm>
              <a:off x="7149355" y="3608388"/>
              <a:ext cx="274638" cy="352425"/>
              <a:chOff x="3315658" y="2553495"/>
              <a:chExt cx="274638" cy="352425"/>
            </a:xfrm>
          </p:grpSpPr>
          <p:sp>
            <p:nvSpPr>
              <p:cNvPr id="353" name="Oval 46"/>
              <p:cNvSpPr>
                <a:spLocks noChangeArrowheads="1"/>
              </p:cNvSpPr>
              <p:nvPr/>
            </p:nvSpPr>
            <p:spPr bwMode="auto">
              <a:xfrm>
                <a:off x="3315658" y="2553495"/>
                <a:ext cx="274638" cy="352425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4" name="Oval 47"/>
              <p:cNvSpPr>
                <a:spLocks noChangeArrowheads="1"/>
              </p:cNvSpPr>
              <p:nvPr/>
            </p:nvSpPr>
            <p:spPr bwMode="auto">
              <a:xfrm>
                <a:off x="3388683" y="2626520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48" name="Freeform 79"/>
            <p:cNvSpPr>
              <a:spLocks/>
            </p:cNvSpPr>
            <p:nvPr/>
          </p:nvSpPr>
          <p:spPr bwMode="auto">
            <a:xfrm flipH="1">
              <a:off x="8684565" y="2939274"/>
              <a:ext cx="580370" cy="219286"/>
            </a:xfrm>
            <a:custGeom>
              <a:avLst/>
              <a:gdLst>
                <a:gd name="T0" fmla="*/ 0 w 908"/>
                <a:gd name="T1" fmla="*/ 0 h 499"/>
                <a:gd name="T2" fmla="*/ 454 w 908"/>
                <a:gd name="T3" fmla="*/ 182 h 499"/>
                <a:gd name="T4" fmla="*/ 908 w 908"/>
                <a:gd name="T5" fmla="*/ 499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8" h="499">
                  <a:moveTo>
                    <a:pt x="0" y="0"/>
                  </a:moveTo>
                  <a:cubicBezTo>
                    <a:pt x="151" y="49"/>
                    <a:pt x="303" y="99"/>
                    <a:pt x="454" y="182"/>
                  </a:cubicBezTo>
                  <a:cubicBezTo>
                    <a:pt x="605" y="265"/>
                    <a:pt x="756" y="382"/>
                    <a:pt x="908" y="499"/>
                  </a:cubicBezTo>
                </a:path>
              </a:pathLst>
            </a:custGeom>
            <a:noFill/>
            <a:ln w="76200" cmpd="sng">
              <a:solidFill>
                <a:srgbClr val="0000FF"/>
              </a:solidFill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9" name="Text Box 84"/>
            <p:cNvSpPr txBox="1">
              <a:spLocks noChangeArrowheads="1"/>
            </p:cNvSpPr>
            <p:nvPr/>
          </p:nvSpPr>
          <p:spPr bwMode="auto">
            <a:xfrm>
              <a:off x="7741542" y="3717032"/>
              <a:ext cx="1150938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a-DK" altLang="da-DK" sz="1200" b="1" dirty="0">
                  <a:solidFill>
                    <a:srgbClr val="00B0F0"/>
                  </a:solidFill>
                </a:rPr>
                <a:t>Umodne Osteoblaster</a:t>
              </a:r>
            </a:p>
          </p:txBody>
        </p:sp>
        <p:grpSp>
          <p:nvGrpSpPr>
            <p:cNvPr id="350" name="Gruppe 349"/>
            <p:cNvGrpSpPr/>
            <p:nvPr/>
          </p:nvGrpSpPr>
          <p:grpSpPr>
            <a:xfrm>
              <a:off x="7311232" y="3437059"/>
              <a:ext cx="274638" cy="352425"/>
              <a:chOff x="3315658" y="2553495"/>
              <a:chExt cx="274638" cy="352425"/>
            </a:xfrm>
          </p:grpSpPr>
          <p:sp>
            <p:nvSpPr>
              <p:cNvPr id="351" name="Oval 46"/>
              <p:cNvSpPr>
                <a:spLocks noChangeArrowheads="1"/>
              </p:cNvSpPr>
              <p:nvPr/>
            </p:nvSpPr>
            <p:spPr bwMode="auto">
              <a:xfrm>
                <a:off x="3315658" y="2553495"/>
                <a:ext cx="274638" cy="352425"/>
              </a:xfrm>
              <a:prstGeom prst="ellipse">
                <a:avLst/>
              </a:pr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2" name="Oval 47"/>
              <p:cNvSpPr>
                <a:spLocks noChangeArrowheads="1"/>
              </p:cNvSpPr>
              <p:nvPr/>
            </p:nvSpPr>
            <p:spPr bwMode="auto">
              <a:xfrm>
                <a:off x="3388683" y="2626520"/>
                <a:ext cx="111125" cy="15398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355" name="Oval 46"/>
          <p:cNvSpPr>
            <a:spLocks noChangeArrowheads="1"/>
          </p:cNvSpPr>
          <p:nvPr/>
        </p:nvSpPr>
        <p:spPr bwMode="auto">
          <a:xfrm>
            <a:off x="2594386" y="1848226"/>
            <a:ext cx="274638" cy="352425"/>
          </a:xfrm>
          <a:prstGeom prst="ellipse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6" name="Oval 47"/>
          <p:cNvSpPr>
            <a:spLocks noChangeArrowheads="1"/>
          </p:cNvSpPr>
          <p:nvPr/>
        </p:nvSpPr>
        <p:spPr bwMode="auto">
          <a:xfrm>
            <a:off x="2667412" y="1921250"/>
            <a:ext cx="111125" cy="1539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7" name="Oval 46"/>
          <p:cNvSpPr>
            <a:spLocks noChangeArrowheads="1"/>
          </p:cNvSpPr>
          <p:nvPr/>
        </p:nvSpPr>
        <p:spPr bwMode="auto">
          <a:xfrm>
            <a:off x="2164420" y="1471743"/>
            <a:ext cx="274638" cy="352425"/>
          </a:xfrm>
          <a:prstGeom prst="ellipse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" name="Oval 47"/>
          <p:cNvSpPr>
            <a:spLocks noChangeArrowheads="1"/>
          </p:cNvSpPr>
          <p:nvPr/>
        </p:nvSpPr>
        <p:spPr bwMode="auto">
          <a:xfrm>
            <a:off x="2237446" y="1544767"/>
            <a:ext cx="111125" cy="1539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9" name="Oval 46"/>
          <p:cNvSpPr>
            <a:spLocks noChangeArrowheads="1"/>
          </p:cNvSpPr>
          <p:nvPr/>
        </p:nvSpPr>
        <p:spPr bwMode="auto">
          <a:xfrm>
            <a:off x="3676588" y="1623374"/>
            <a:ext cx="274638" cy="352425"/>
          </a:xfrm>
          <a:prstGeom prst="ellipse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0" name="Oval 47"/>
          <p:cNvSpPr>
            <a:spLocks noChangeArrowheads="1"/>
          </p:cNvSpPr>
          <p:nvPr/>
        </p:nvSpPr>
        <p:spPr bwMode="auto">
          <a:xfrm>
            <a:off x="3749614" y="1696398"/>
            <a:ext cx="111125" cy="1539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1" name="Oval 46"/>
          <p:cNvSpPr>
            <a:spLocks noChangeArrowheads="1"/>
          </p:cNvSpPr>
          <p:nvPr/>
        </p:nvSpPr>
        <p:spPr bwMode="auto">
          <a:xfrm>
            <a:off x="3460564" y="1255719"/>
            <a:ext cx="274638" cy="352425"/>
          </a:xfrm>
          <a:prstGeom prst="ellipse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2" name="Oval 47"/>
          <p:cNvSpPr>
            <a:spLocks noChangeArrowheads="1"/>
          </p:cNvSpPr>
          <p:nvPr/>
        </p:nvSpPr>
        <p:spPr bwMode="auto">
          <a:xfrm>
            <a:off x="3533590" y="1328743"/>
            <a:ext cx="111125" cy="1539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3" name="Oval 46"/>
          <p:cNvSpPr>
            <a:spLocks noChangeArrowheads="1"/>
          </p:cNvSpPr>
          <p:nvPr/>
        </p:nvSpPr>
        <p:spPr bwMode="auto">
          <a:xfrm>
            <a:off x="3203986" y="1615759"/>
            <a:ext cx="274638" cy="352425"/>
          </a:xfrm>
          <a:prstGeom prst="ellipse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4" name="Oval 47"/>
          <p:cNvSpPr>
            <a:spLocks noChangeArrowheads="1"/>
          </p:cNvSpPr>
          <p:nvPr/>
        </p:nvSpPr>
        <p:spPr bwMode="auto">
          <a:xfrm>
            <a:off x="3277012" y="1688783"/>
            <a:ext cx="111125" cy="1539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5" name="Oval 46"/>
          <p:cNvSpPr>
            <a:spLocks noChangeArrowheads="1"/>
          </p:cNvSpPr>
          <p:nvPr/>
        </p:nvSpPr>
        <p:spPr bwMode="auto">
          <a:xfrm>
            <a:off x="3015122" y="1255719"/>
            <a:ext cx="274638" cy="352425"/>
          </a:xfrm>
          <a:prstGeom prst="ellipse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6" name="Oval 47"/>
          <p:cNvSpPr>
            <a:spLocks noChangeArrowheads="1"/>
          </p:cNvSpPr>
          <p:nvPr/>
        </p:nvSpPr>
        <p:spPr bwMode="auto">
          <a:xfrm>
            <a:off x="3088148" y="1328743"/>
            <a:ext cx="111125" cy="1539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7" name="Oval 46"/>
          <p:cNvSpPr>
            <a:spLocks noChangeArrowheads="1"/>
          </p:cNvSpPr>
          <p:nvPr/>
        </p:nvSpPr>
        <p:spPr bwMode="auto">
          <a:xfrm>
            <a:off x="2799098" y="1543751"/>
            <a:ext cx="274638" cy="352425"/>
          </a:xfrm>
          <a:prstGeom prst="ellipse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" name="Oval 47"/>
          <p:cNvSpPr>
            <a:spLocks noChangeArrowheads="1"/>
          </p:cNvSpPr>
          <p:nvPr/>
        </p:nvSpPr>
        <p:spPr bwMode="auto">
          <a:xfrm>
            <a:off x="2872124" y="1616775"/>
            <a:ext cx="111125" cy="1539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9" name="Oval 46"/>
          <p:cNvSpPr>
            <a:spLocks noChangeArrowheads="1"/>
          </p:cNvSpPr>
          <p:nvPr/>
        </p:nvSpPr>
        <p:spPr bwMode="auto">
          <a:xfrm>
            <a:off x="2583074" y="1327727"/>
            <a:ext cx="274638" cy="352425"/>
          </a:xfrm>
          <a:prstGeom prst="ellipse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0" name="Oval 47"/>
          <p:cNvSpPr>
            <a:spLocks noChangeArrowheads="1"/>
          </p:cNvSpPr>
          <p:nvPr/>
        </p:nvSpPr>
        <p:spPr bwMode="auto">
          <a:xfrm>
            <a:off x="2656100" y="1400751"/>
            <a:ext cx="111125" cy="1539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Kombinationstegning 24"/>
          <p:cNvSpPr/>
          <p:nvPr/>
        </p:nvSpPr>
        <p:spPr bwMode="auto">
          <a:xfrm>
            <a:off x="6715480" y="640481"/>
            <a:ext cx="1612768" cy="1517185"/>
          </a:xfrm>
          <a:custGeom>
            <a:avLst/>
            <a:gdLst>
              <a:gd name="connsiteX0" fmla="*/ 208841 w 1612768"/>
              <a:gd name="connsiteY0" fmla="*/ 544945 h 1517185"/>
              <a:gd name="connsiteX1" fmla="*/ 162659 w 1612768"/>
              <a:gd name="connsiteY1" fmla="*/ 517236 h 1517185"/>
              <a:gd name="connsiteX2" fmla="*/ 134950 w 1612768"/>
              <a:gd name="connsiteY2" fmla="*/ 508000 h 1517185"/>
              <a:gd name="connsiteX3" fmla="*/ 107241 w 1612768"/>
              <a:gd name="connsiteY3" fmla="*/ 489527 h 1517185"/>
              <a:gd name="connsiteX4" fmla="*/ 33350 w 1612768"/>
              <a:gd name="connsiteY4" fmla="*/ 471055 h 1517185"/>
              <a:gd name="connsiteX5" fmla="*/ 24114 w 1612768"/>
              <a:gd name="connsiteY5" fmla="*/ 674255 h 1517185"/>
              <a:gd name="connsiteX6" fmla="*/ 181132 w 1612768"/>
              <a:gd name="connsiteY6" fmla="*/ 683491 h 1517185"/>
              <a:gd name="connsiteX7" fmla="*/ 134950 w 1612768"/>
              <a:gd name="connsiteY7" fmla="*/ 729673 h 1517185"/>
              <a:gd name="connsiteX8" fmla="*/ 79532 w 1612768"/>
              <a:gd name="connsiteY8" fmla="*/ 748145 h 1517185"/>
              <a:gd name="connsiteX9" fmla="*/ 51823 w 1612768"/>
              <a:gd name="connsiteY9" fmla="*/ 766618 h 1517185"/>
              <a:gd name="connsiteX10" fmla="*/ 14877 w 1612768"/>
              <a:gd name="connsiteY10" fmla="*/ 812800 h 1517185"/>
              <a:gd name="connsiteX11" fmla="*/ 24114 w 1612768"/>
              <a:gd name="connsiteY11" fmla="*/ 969818 h 1517185"/>
              <a:gd name="connsiteX12" fmla="*/ 33350 w 1612768"/>
              <a:gd name="connsiteY12" fmla="*/ 997527 h 1517185"/>
              <a:gd name="connsiteX13" fmla="*/ 171895 w 1612768"/>
              <a:gd name="connsiteY13" fmla="*/ 1006764 h 1517185"/>
              <a:gd name="connsiteX14" fmla="*/ 181132 w 1612768"/>
              <a:gd name="connsiteY14" fmla="*/ 1043709 h 1517185"/>
              <a:gd name="connsiteX15" fmla="*/ 181132 w 1612768"/>
              <a:gd name="connsiteY15" fmla="*/ 1117600 h 1517185"/>
              <a:gd name="connsiteX16" fmla="*/ 153423 w 1612768"/>
              <a:gd name="connsiteY16" fmla="*/ 1126836 h 1517185"/>
              <a:gd name="connsiteX17" fmla="*/ 125714 w 1612768"/>
              <a:gd name="connsiteY17" fmla="*/ 1145309 h 1517185"/>
              <a:gd name="connsiteX18" fmla="*/ 98004 w 1612768"/>
              <a:gd name="connsiteY18" fmla="*/ 1209964 h 1517185"/>
              <a:gd name="connsiteX19" fmla="*/ 107241 w 1612768"/>
              <a:gd name="connsiteY19" fmla="*/ 1283855 h 1517185"/>
              <a:gd name="connsiteX20" fmla="*/ 273495 w 1612768"/>
              <a:gd name="connsiteY20" fmla="*/ 1274618 h 1517185"/>
              <a:gd name="connsiteX21" fmla="*/ 328914 w 1612768"/>
              <a:gd name="connsiteY21" fmla="*/ 1237673 h 1517185"/>
              <a:gd name="connsiteX22" fmla="*/ 356623 w 1612768"/>
              <a:gd name="connsiteY22" fmla="*/ 1228436 h 1517185"/>
              <a:gd name="connsiteX23" fmla="*/ 384332 w 1612768"/>
              <a:gd name="connsiteY23" fmla="*/ 1237673 h 1517185"/>
              <a:gd name="connsiteX24" fmla="*/ 393568 w 1612768"/>
              <a:gd name="connsiteY24" fmla="*/ 1265382 h 1517185"/>
              <a:gd name="connsiteX25" fmla="*/ 402804 w 1612768"/>
              <a:gd name="connsiteY25" fmla="*/ 1385455 h 1517185"/>
              <a:gd name="connsiteX26" fmla="*/ 412041 w 1612768"/>
              <a:gd name="connsiteY26" fmla="*/ 1422400 h 1517185"/>
              <a:gd name="connsiteX27" fmla="*/ 467459 w 1612768"/>
              <a:gd name="connsiteY27" fmla="*/ 1440873 h 1517185"/>
              <a:gd name="connsiteX28" fmla="*/ 550586 w 1612768"/>
              <a:gd name="connsiteY28" fmla="*/ 1431636 h 1517185"/>
              <a:gd name="connsiteX29" fmla="*/ 578295 w 1612768"/>
              <a:gd name="connsiteY29" fmla="*/ 1376218 h 1517185"/>
              <a:gd name="connsiteX30" fmla="*/ 596768 w 1612768"/>
              <a:gd name="connsiteY30" fmla="*/ 1348509 h 1517185"/>
              <a:gd name="connsiteX31" fmla="*/ 652186 w 1612768"/>
              <a:gd name="connsiteY31" fmla="*/ 1320800 h 1517185"/>
              <a:gd name="connsiteX32" fmla="*/ 744550 w 1612768"/>
              <a:gd name="connsiteY32" fmla="*/ 1330036 h 1517185"/>
              <a:gd name="connsiteX33" fmla="*/ 753786 w 1612768"/>
              <a:gd name="connsiteY33" fmla="*/ 1357745 h 1517185"/>
              <a:gd name="connsiteX34" fmla="*/ 763023 w 1612768"/>
              <a:gd name="connsiteY34" fmla="*/ 1477818 h 1517185"/>
              <a:gd name="connsiteX35" fmla="*/ 818441 w 1612768"/>
              <a:gd name="connsiteY35" fmla="*/ 1514764 h 1517185"/>
              <a:gd name="connsiteX36" fmla="*/ 901568 w 1612768"/>
              <a:gd name="connsiteY36" fmla="*/ 1505527 h 1517185"/>
              <a:gd name="connsiteX37" fmla="*/ 910804 w 1612768"/>
              <a:gd name="connsiteY37" fmla="*/ 1403927 h 1517185"/>
              <a:gd name="connsiteX38" fmla="*/ 920041 w 1612768"/>
              <a:gd name="connsiteY38" fmla="*/ 1376218 h 1517185"/>
              <a:gd name="connsiteX39" fmla="*/ 1243314 w 1612768"/>
              <a:gd name="connsiteY39" fmla="*/ 1366982 h 1517185"/>
              <a:gd name="connsiteX40" fmla="*/ 1252550 w 1612768"/>
              <a:gd name="connsiteY40" fmla="*/ 1330036 h 1517185"/>
              <a:gd name="connsiteX41" fmla="*/ 1261786 w 1612768"/>
              <a:gd name="connsiteY41" fmla="*/ 1302327 h 1517185"/>
              <a:gd name="connsiteX42" fmla="*/ 1271023 w 1612768"/>
              <a:gd name="connsiteY42" fmla="*/ 1246909 h 1517185"/>
              <a:gd name="connsiteX43" fmla="*/ 1298732 w 1612768"/>
              <a:gd name="connsiteY43" fmla="*/ 1237673 h 1517185"/>
              <a:gd name="connsiteX44" fmla="*/ 1326441 w 1612768"/>
              <a:gd name="connsiteY44" fmla="*/ 1219200 h 1517185"/>
              <a:gd name="connsiteX45" fmla="*/ 1354150 w 1612768"/>
              <a:gd name="connsiteY45" fmla="*/ 1209964 h 1517185"/>
              <a:gd name="connsiteX46" fmla="*/ 1363386 w 1612768"/>
              <a:gd name="connsiteY46" fmla="*/ 1173018 h 1517185"/>
              <a:gd name="connsiteX47" fmla="*/ 1612768 w 1612768"/>
              <a:gd name="connsiteY47" fmla="*/ 1163782 h 1517185"/>
              <a:gd name="connsiteX48" fmla="*/ 1603532 w 1612768"/>
              <a:gd name="connsiteY48" fmla="*/ 1034473 h 1517185"/>
              <a:gd name="connsiteX49" fmla="*/ 1594295 w 1612768"/>
              <a:gd name="connsiteY49" fmla="*/ 1006764 h 1517185"/>
              <a:gd name="connsiteX50" fmla="*/ 1492695 w 1612768"/>
              <a:gd name="connsiteY50" fmla="*/ 997527 h 1517185"/>
              <a:gd name="connsiteX51" fmla="*/ 1483459 w 1612768"/>
              <a:gd name="connsiteY51" fmla="*/ 969818 h 1517185"/>
              <a:gd name="connsiteX52" fmla="*/ 1437277 w 1612768"/>
              <a:gd name="connsiteY52" fmla="*/ 886691 h 1517185"/>
              <a:gd name="connsiteX53" fmla="*/ 1446514 w 1612768"/>
              <a:gd name="connsiteY53" fmla="*/ 738909 h 1517185"/>
              <a:gd name="connsiteX54" fmla="*/ 1483459 w 1612768"/>
              <a:gd name="connsiteY54" fmla="*/ 683491 h 1517185"/>
              <a:gd name="connsiteX55" fmla="*/ 1483459 w 1612768"/>
              <a:gd name="connsiteY55" fmla="*/ 600364 h 1517185"/>
              <a:gd name="connsiteX56" fmla="*/ 1437277 w 1612768"/>
              <a:gd name="connsiteY56" fmla="*/ 591127 h 1517185"/>
              <a:gd name="connsiteX57" fmla="*/ 1418804 w 1612768"/>
              <a:gd name="connsiteY57" fmla="*/ 674255 h 1517185"/>
              <a:gd name="connsiteX58" fmla="*/ 1538877 w 1612768"/>
              <a:gd name="connsiteY58" fmla="*/ 683491 h 1517185"/>
              <a:gd name="connsiteX59" fmla="*/ 1548114 w 1612768"/>
              <a:gd name="connsiteY59" fmla="*/ 914400 h 1517185"/>
              <a:gd name="connsiteX60" fmla="*/ 1538877 w 1612768"/>
              <a:gd name="connsiteY60" fmla="*/ 942109 h 1517185"/>
              <a:gd name="connsiteX61" fmla="*/ 1511168 w 1612768"/>
              <a:gd name="connsiteY61" fmla="*/ 960582 h 1517185"/>
              <a:gd name="connsiteX62" fmla="*/ 1492695 w 1612768"/>
              <a:gd name="connsiteY62" fmla="*/ 988291 h 1517185"/>
              <a:gd name="connsiteX63" fmla="*/ 1464986 w 1612768"/>
              <a:gd name="connsiteY63" fmla="*/ 1006764 h 1517185"/>
              <a:gd name="connsiteX64" fmla="*/ 1455750 w 1612768"/>
              <a:gd name="connsiteY64" fmla="*/ 1034473 h 1517185"/>
              <a:gd name="connsiteX65" fmla="*/ 1446514 w 1612768"/>
              <a:gd name="connsiteY65" fmla="*/ 1117600 h 1517185"/>
              <a:gd name="connsiteX66" fmla="*/ 1437277 w 1612768"/>
              <a:gd name="connsiteY66" fmla="*/ 1145309 h 1517185"/>
              <a:gd name="connsiteX67" fmla="*/ 1428041 w 1612768"/>
              <a:gd name="connsiteY67" fmla="*/ 1182255 h 1517185"/>
              <a:gd name="connsiteX68" fmla="*/ 1381859 w 1612768"/>
              <a:gd name="connsiteY68" fmla="*/ 1311564 h 1517185"/>
              <a:gd name="connsiteX69" fmla="*/ 1354150 w 1612768"/>
              <a:gd name="connsiteY69" fmla="*/ 1320800 h 1517185"/>
              <a:gd name="connsiteX70" fmla="*/ 1335677 w 1612768"/>
              <a:gd name="connsiteY70" fmla="*/ 1348509 h 1517185"/>
              <a:gd name="connsiteX71" fmla="*/ 1252550 w 1612768"/>
              <a:gd name="connsiteY71" fmla="*/ 1385455 h 1517185"/>
              <a:gd name="connsiteX72" fmla="*/ 1224841 w 1612768"/>
              <a:gd name="connsiteY72" fmla="*/ 1394691 h 1517185"/>
              <a:gd name="connsiteX73" fmla="*/ 956986 w 1612768"/>
              <a:gd name="connsiteY73" fmla="*/ 1385455 h 1517185"/>
              <a:gd name="connsiteX74" fmla="*/ 929277 w 1612768"/>
              <a:gd name="connsiteY74" fmla="*/ 1366982 h 1517185"/>
              <a:gd name="connsiteX75" fmla="*/ 827677 w 1612768"/>
              <a:gd name="connsiteY75" fmla="*/ 1376218 h 1517185"/>
              <a:gd name="connsiteX76" fmla="*/ 799968 w 1612768"/>
              <a:gd name="connsiteY76" fmla="*/ 1403927 h 1517185"/>
              <a:gd name="connsiteX77" fmla="*/ 772259 w 1612768"/>
              <a:gd name="connsiteY77" fmla="*/ 1440873 h 1517185"/>
              <a:gd name="connsiteX78" fmla="*/ 744550 w 1612768"/>
              <a:gd name="connsiteY78" fmla="*/ 1450109 h 1517185"/>
              <a:gd name="connsiteX79" fmla="*/ 716841 w 1612768"/>
              <a:gd name="connsiteY79" fmla="*/ 1468582 h 1517185"/>
              <a:gd name="connsiteX80" fmla="*/ 633714 w 1612768"/>
              <a:gd name="connsiteY80" fmla="*/ 1487055 h 1517185"/>
              <a:gd name="connsiteX81" fmla="*/ 606004 w 1612768"/>
              <a:gd name="connsiteY81" fmla="*/ 1505527 h 1517185"/>
              <a:gd name="connsiteX82" fmla="*/ 485932 w 1612768"/>
              <a:gd name="connsiteY82" fmla="*/ 1505527 h 1517185"/>
              <a:gd name="connsiteX83" fmla="*/ 476695 w 1612768"/>
              <a:gd name="connsiteY83" fmla="*/ 1450109 h 1517185"/>
              <a:gd name="connsiteX84" fmla="*/ 467459 w 1612768"/>
              <a:gd name="connsiteY84" fmla="*/ 1413164 h 1517185"/>
              <a:gd name="connsiteX85" fmla="*/ 430514 w 1612768"/>
              <a:gd name="connsiteY85" fmla="*/ 1403927 h 1517185"/>
              <a:gd name="connsiteX86" fmla="*/ 338150 w 1612768"/>
              <a:gd name="connsiteY86" fmla="*/ 1339273 h 1517185"/>
              <a:gd name="connsiteX87" fmla="*/ 255023 w 1612768"/>
              <a:gd name="connsiteY87" fmla="*/ 1274618 h 1517185"/>
              <a:gd name="connsiteX88" fmla="*/ 227314 w 1612768"/>
              <a:gd name="connsiteY88" fmla="*/ 1265382 h 1517185"/>
              <a:gd name="connsiteX89" fmla="*/ 218077 w 1612768"/>
              <a:gd name="connsiteY89" fmla="*/ 1237673 h 1517185"/>
              <a:gd name="connsiteX90" fmla="*/ 61059 w 1612768"/>
              <a:gd name="connsiteY90" fmla="*/ 1209964 h 1517185"/>
              <a:gd name="connsiteX91" fmla="*/ 70295 w 1612768"/>
              <a:gd name="connsiteY91" fmla="*/ 1126836 h 1517185"/>
              <a:gd name="connsiteX92" fmla="*/ 98004 w 1612768"/>
              <a:gd name="connsiteY92" fmla="*/ 1071418 h 1517185"/>
              <a:gd name="connsiteX93" fmla="*/ 107241 w 1612768"/>
              <a:gd name="connsiteY93" fmla="*/ 1043709 h 1517185"/>
              <a:gd name="connsiteX94" fmla="*/ 98004 w 1612768"/>
              <a:gd name="connsiteY94" fmla="*/ 997527 h 1517185"/>
              <a:gd name="connsiteX95" fmla="*/ 14877 w 1612768"/>
              <a:gd name="connsiteY95" fmla="*/ 960582 h 1517185"/>
              <a:gd name="connsiteX96" fmla="*/ 24114 w 1612768"/>
              <a:gd name="connsiteY96" fmla="*/ 748145 h 1517185"/>
              <a:gd name="connsiteX97" fmla="*/ 51823 w 1612768"/>
              <a:gd name="connsiteY97" fmla="*/ 692727 h 1517185"/>
              <a:gd name="connsiteX98" fmla="*/ 79532 w 1612768"/>
              <a:gd name="connsiteY98" fmla="*/ 683491 h 1517185"/>
              <a:gd name="connsiteX99" fmla="*/ 107241 w 1612768"/>
              <a:gd name="connsiteY99" fmla="*/ 665018 h 1517185"/>
              <a:gd name="connsiteX100" fmla="*/ 144186 w 1612768"/>
              <a:gd name="connsiteY100" fmla="*/ 609600 h 1517185"/>
              <a:gd name="connsiteX101" fmla="*/ 134950 w 1612768"/>
              <a:gd name="connsiteY101" fmla="*/ 489527 h 1517185"/>
              <a:gd name="connsiteX102" fmla="*/ 116477 w 1612768"/>
              <a:gd name="connsiteY102" fmla="*/ 461818 h 1517185"/>
              <a:gd name="connsiteX103" fmla="*/ 88768 w 1612768"/>
              <a:gd name="connsiteY103" fmla="*/ 406400 h 1517185"/>
              <a:gd name="connsiteX104" fmla="*/ 98004 w 1612768"/>
              <a:gd name="connsiteY104" fmla="*/ 332509 h 1517185"/>
              <a:gd name="connsiteX105" fmla="*/ 125714 w 1612768"/>
              <a:gd name="connsiteY105" fmla="*/ 314036 h 1517185"/>
              <a:gd name="connsiteX106" fmla="*/ 144186 w 1612768"/>
              <a:gd name="connsiteY106" fmla="*/ 286327 h 1517185"/>
              <a:gd name="connsiteX107" fmla="*/ 153423 w 1612768"/>
              <a:gd name="connsiteY107" fmla="*/ 240145 h 1517185"/>
              <a:gd name="connsiteX108" fmla="*/ 171895 w 1612768"/>
              <a:gd name="connsiteY108" fmla="*/ 212436 h 1517185"/>
              <a:gd name="connsiteX109" fmla="*/ 199604 w 1612768"/>
              <a:gd name="connsiteY109" fmla="*/ 203200 h 1517185"/>
              <a:gd name="connsiteX110" fmla="*/ 264259 w 1612768"/>
              <a:gd name="connsiteY110" fmla="*/ 193964 h 1517185"/>
              <a:gd name="connsiteX111" fmla="*/ 273495 w 1612768"/>
              <a:gd name="connsiteY111" fmla="*/ 166255 h 1517185"/>
              <a:gd name="connsiteX112" fmla="*/ 402804 w 1612768"/>
              <a:gd name="connsiteY112" fmla="*/ 138545 h 1517185"/>
              <a:gd name="connsiteX113" fmla="*/ 439750 w 1612768"/>
              <a:gd name="connsiteY113" fmla="*/ 55418 h 1517185"/>
              <a:gd name="connsiteX114" fmla="*/ 476695 w 1612768"/>
              <a:gd name="connsiteY114" fmla="*/ 27709 h 1517185"/>
              <a:gd name="connsiteX115" fmla="*/ 504404 w 1612768"/>
              <a:gd name="connsiteY115" fmla="*/ 9236 h 1517185"/>
              <a:gd name="connsiteX116" fmla="*/ 559823 w 1612768"/>
              <a:gd name="connsiteY116" fmla="*/ 0 h 1517185"/>
              <a:gd name="connsiteX117" fmla="*/ 698368 w 1612768"/>
              <a:gd name="connsiteY117" fmla="*/ 9236 h 151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1612768" h="1517185">
                <a:moveTo>
                  <a:pt x="208841" y="544945"/>
                </a:moveTo>
                <a:cubicBezTo>
                  <a:pt x="193447" y="535709"/>
                  <a:pt x="178716" y="525264"/>
                  <a:pt x="162659" y="517236"/>
                </a:cubicBezTo>
                <a:cubicBezTo>
                  <a:pt x="153951" y="512882"/>
                  <a:pt x="143658" y="512354"/>
                  <a:pt x="134950" y="508000"/>
                </a:cubicBezTo>
                <a:cubicBezTo>
                  <a:pt x="125021" y="503036"/>
                  <a:pt x="117170" y="494491"/>
                  <a:pt x="107241" y="489527"/>
                </a:cubicBezTo>
                <a:cubicBezTo>
                  <a:pt x="88308" y="480060"/>
                  <a:pt x="50913" y="474568"/>
                  <a:pt x="33350" y="471055"/>
                </a:cubicBezTo>
                <a:cubicBezTo>
                  <a:pt x="15006" y="526085"/>
                  <a:pt x="-26229" y="626709"/>
                  <a:pt x="24114" y="674255"/>
                </a:cubicBezTo>
                <a:cubicBezTo>
                  <a:pt x="62231" y="710254"/>
                  <a:pt x="128793" y="680412"/>
                  <a:pt x="181132" y="683491"/>
                </a:cubicBezTo>
                <a:cubicBezTo>
                  <a:pt x="168783" y="720537"/>
                  <a:pt x="178847" y="712114"/>
                  <a:pt x="134950" y="729673"/>
                </a:cubicBezTo>
                <a:cubicBezTo>
                  <a:pt x="116871" y="736905"/>
                  <a:pt x="79532" y="748145"/>
                  <a:pt x="79532" y="748145"/>
                </a:cubicBezTo>
                <a:cubicBezTo>
                  <a:pt x="70296" y="754303"/>
                  <a:pt x="58758" y="757950"/>
                  <a:pt x="51823" y="766618"/>
                </a:cubicBezTo>
                <a:cubicBezTo>
                  <a:pt x="835" y="830352"/>
                  <a:pt x="94287" y="759859"/>
                  <a:pt x="14877" y="812800"/>
                </a:cubicBezTo>
                <a:cubicBezTo>
                  <a:pt x="17956" y="865139"/>
                  <a:pt x="18897" y="917648"/>
                  <a:pt x="24114" y="969818"/>
                </a:cubicBezTo>
                <a:cubicBezTo>
                  <a:pt x="25083" y="979506"/>
                  <a:pt x="23905" y="995166"/>
                  <a:pt x="33350" y="997527"/>
                </a:cubicBezTo>
                <a:cubicBezTo>
                  <a:pt x="78252" y="1008753"/>
                  <a:pt x="125713" y="1003685"/>
                  <a:pt x="171895" y="1006764"/>
                </a:cubicBezTo>
                <a:cubicBezTo>
                  <a:pt x="174974" y="1019079"/>
                  <a:pt x="177645" y="1031503"/>
                  <a:pt x="181132" y="1043709"/>
                </a:cubicBezTo>
                <a:cubicBezTo>
                  <a:pt x="189074" y="1071505"/>
                  <a:pt x="202368" y="1085745"/>
                  <a:pt x="181132" y="1117600"/>
                </a:cubicBezTo>
                <a:cubicBezTo>
                  <a:pt x="175732" y="1125701"/>
                  <a:pt x="162659" y="1123757"/>
                  <a:pt x="153423" y="1126836"/>
                </a:cubicBezTo>
                <a:cubicBezTo>
                  <a:pt x="144187" y="1132994"/>
                  <a:pt x="133563" y="1137460"/>
                  <a:pt x="125714" y="1145309"/>
                </a:cubicBezTo>
                <a:cubicBezTo>
                  <a:pt x="104452" y="1166571"/>
                  <a:pt x="105070" y="1181700"/>
                  <a:pt x="98004" y="1209964"/>
                </a:cubicBezTo>
                <a:cubicBezTo>
                  <a:pt x="101083" y="1234594"/>
                  <a:pt x="83949" y="1275274"/>
                  <a:pt x="107241" y="1283855"/>
                </a:cubicBezTo>
                <a:cubicBezTo>
                  <a:pt x="159322" y="1303043"/>
                  <a:pt x="219158" y="1285938"/>
                  <a:pt x="273495" y="1274618"/>
                </a:cubicBezTo>
                <a:cubicBezTo>
                  <a:pt x="295230" y="1270090"/>
                  <a:pt x="307852" y="1244694"/>
                  <a:pt x="328914" y="1237673"/>
                </a:cubicBezTo>
                <a:lnTo>
                  <a:pt x="356623" y="1228436"/>
                </a:lnTo>
                <a:cubicBezTo>
                  <a:pt x="365859" y="1231515"/>
                  <a:pt x="377448" y="1230789"/>
                  <a:pt x="384332" y="1237673"/>
                </a:cubicBezTo>
                <a:cubicBezTo>
                  <a:pt x="391216" y="1244557"/>
                  <a:pt x="392360" y="1255721"/>
                  <a:pt x="393568" y="1265382"/>
                </a:cubicBezTo>
                <a:cubicBezTo>
                  <a:pt x="398547" y="1305215"/>
                  <a:pt x="398114" y="1345587"/>
                  <a:pt x="402804" y="1385455"/>
                </a:cubicBezTo>
                <a:cubicBezTo>
                  <a:pt x="404287" y="1398062"/>
                  <a:pt x="402403" y="1414139"/>
                  <a:pt x="412041" y="1422400"/>
                </a:cubicBezTo>
                <a:cubicBezTo>
                  <a:pt x="426825" y="1435072"/>
                  <a:pt x="467459" y="1440873"/>
                  <a:pt x="467459" y="1440873"/>
                </a:cubicBezTo>
                <a:cubicBezTo>
                  <a:pt x="495168" y="1437794"/>
                  <a:pt x="524385" y="1441164"/>
                  <a:pt x="550586" y="1431636"/>
                </a:cubicBezTo>
                <a:cubicBezTo>
                  <a:pt x="566763" y="1425753"/>
                  <a:pt x="572299" y="1388211"/>
                  <a:pt x="578295" y="1376218"/>
                </a:cubicBezTo>
                <a:cubicBezTo>
                  <a:pt x="583259" y="1366289"/>
                  <a:pt x="588919" y="1356358"/>
                  <a:pt x="596768" y="1348509"/>
                </a:cubicBezTo>
                <a:cubicBezTo>
                  <a:pt x="614674" y="1330603"/>
                  <a:pt x="629648" y="1328312"/>
                  <a:pt x="652186" y="1320800"/>
                </a:cubicBezTo>
                <a:cubicBezTo>
                  <a:pt x="682974" y="1323879"/>
                  <a:pt x="715471" y="1319462"/>
                  <a:pt x="744550" y="1330036"/>
                </a:cubicBezTo>
                <a:cubicBezTo>
                  <a:pt x="753700" y="1333363"/>
                  <a:pt x="752578" y="1348084"/>
                  <a:pt x="753786" y="1357745"/>
                </a:cubicBezTo>
                <a:cubicBezTo>
                  <a:pt x="758765" y="1397578"/>
                  <a:pt x="747739" y="1440699"/>
                  <a:pt x="763023" y="1477818"/>
                </a:cubicBezTo>
                <a:cubicBezTo>
                  <a:pt x="771476" y="1498347"/>
                  <a:pt x="818441" y="1514764"/>
                  <a:pt x="818441" y="1514764"/>
                </a:cubicBezTo>
                <a:cubicBezTo>
                  <a:pt x="846150" y="1511685"/>
                  <a:pt x="883720" y="1526945"/>
                  <a:pt x="901568" y="1505527"/>
                </a:cubicBezTo>
                <a:cubicBezTo>
                  <a:pt x="923338" y="1479402"/>
                  <a:pt x="905995" y="1437592"/>
                  <a:pt x="910804" y="1403927"/>
                </a:cubicBezTo>
                <a:cubicBezTo>
                  <a:pt x="912181" y="1394289"/>
                  <a:pt x="910365" y="1377293"/>
                  <a:pt x="920041" y="1376218"/>
                </a:cubicBezTo>
                <a:cubicBezTo>
                  <a:pt x="1027183" y="1364313"/>
                  <a:pt x="1135556" y="1370061"/>
                  <a:pt x="1243314" y="1366982"/>
                </a:cubicBezTo>
                <a:cubicBezTo>
                  <a:pt x="1246393" y="1354667"/>
                  <a:pt x="1249063" y="1342242"/>
                  <a:pt x="1252550" y="1330036"/>
                </a:cubicBezTo>
                <a:cubicBezTo>
                  <a:pt x="1255225" y="1320675"/>
                  <a:pt x="1259674" y="1311831"/>
                  <a:pt x="1261786" y="1302327"/>
                </a:cubicBezTo>
                <a:cubicBezTo>
                  <a:pt x="1265849" y="1284045"/>
                  <a:pt x="1261731" y="1263169"/>
                  <a:pt x="1271023" y="1246909"/>
                </a:cubicBezTo>
                <a:cubicBezTo>
                  <a:pt x="1275853" y="1238456"/>
                  <a:pt x="1289496" y="1240752"/>
                  <a:pt x="1298732" y="1237673"/>
                </a:cubicBezTo>
                <a:cubicBezTo>
                  <a:pt x="1307968" y="1231515"/>
                  <a:pt x="1316512" y="1224164"/>
                  <a:pt x="1326441" y="1219200"/>
                </a:cubicBezTo>
                <a:cubicBezTo>
                  <a:pt x="1335149" y="1214846"/>
                  <a:pt x="1348068" y="1217567"/>
                  <a:pt x="1354150" y="1209964"/>
                </a:cubicBezTo>
                <a:cubicBezTo>
                  <a:pt x="1362080" y="1200051"/>
                  <a:pt x="1350889" y="1175250"/>
                  <a:pt x="1363386" y="1173018"/>
                </a:cubicBezTo>
                <a:cubicBezTo>
                  <a:pt x="1445275" y="1158395"/>
                  <a:pt x="1529641" y="1166861"/>
                  <a:pt x="1612768" y="1163782"/>
                </a:cubicBezTo>
                <a:cubicBezTo>
                  <a:pt x="1609689" y="1120679"/>
                  <a:pt x="1608581" y="1077390"/>
                  <a:pt x="1603532" y="1034473"/>
                </a:cubicBezTo>
                <a:cubicBezTo>
                  <a:pt x="1602394" y="1024804"/>
                  <a:pt x="1603531" y="1009843"/>
                  <a:pt x="1594295" y="1006764"/>
                </a:cubicBezTo>
                <a:cubicBezTo>
                  <a:pt x="1562034" y="996010"/>
                  <a:pt x="1526562" y="1000606"/>
                  <a:pt x="1492695" y="997527"/>
                </a:cubicBezTo>
                <a:cubicBezTo>
                  <a:pt x="1489616" y="988291"/>
                  <a:pt x="1488187" y="978329"/>
                  <a:pt x="1483459" y="969818"/>
                </a:cubicBezTo>
                <a:cubicBezTo>
                  <a:pt x="1430524" y="874535"/>
                  <a:pt x="1458179" y="949392"/>
                  <a:pt x="1437277" y="886691"/>
                </a:cubicBezTo>
                <a:cubicBezTo>
                  <a:pt x="1440356" y="837430"/>
                  <a:pt x="1435575" y="787038"/>
                  <a:pt x="1446514" y="738909"/>
                </a:cubicBezTo>
                <a:cubicBezTo>
                  <a:pt x="1451434" y="717260"/>
                  <a:pt x="1483459" y="683491"/>
                  <a:pt x="1483459" y="683491"/>
                </a:cubicBezTo>
                <a:cubicBezTo>
                  <a:pt x="1492082" y="657621"/>
                  <a:pt x="1506866" y="627673"/>
                  <a:pt x="1483459" y="600364"/>
                </a:cubicBezTo>
                <a:cubicBezTo>
                  <a:pt x="1473242" y="588444"/>
                  <a:pt x="1452671" y="594206"/>
                  <a:pt x="1437277" y="591127"/>
                </a:cubicBezTo>
                <a:cubicBezTo>
                  <a:pt x="1420064" y="602602"/>
                  <a:pt x="1351889" y="636018"/>
                  <a:pt x="1418804" y="674255"/>
                </a:cubicBezTo>
                <a:cubicBezTo>
                  <a:pt x="1453657" y="694171"/>
                  <a:pt x="1498853" y="680412"/>
                  <a:pt x="1538877" y="683491"/>
                </a:cubicBezTo>
                <a:cubicBezTo>
                  <a:pt x="1573925" y="788634"/>
                  <a:pt x="1564237" y="737053"/>
                  <a:pt x="1548114" y="914400"/>
                </a:cubicBezTo>
                <a:cubicBezTo>
                  <a:pt x="1547233" y="924096"/>
                  <a:pt x="1544959" y="934506"/>
                  <a:pt x="1538877" y="942109"/>
                </a:cubicBezTo>
                <a:cubicBezTo>
                  <a:pt x="1531942" y="950777"/>
                  <a:pt x="1520404" y="954424"/>
                  <a:pt x="1511168" y="960582"/>
                </a:cubicBezTo>
                <a:cubicBezTo>
                  <a:pt x="1505010" y="969818"/>
                  <a:pt x="1500544" y="980442"/>
                  <a:pt x="1492695" y="988291"/>
                </a:cubicBezTo>
                <a:cubicBezTo>
                  <a:pt x="1484846" y="996140"/>
                  <a:pt x="1471921" y="998096"/>
                  <a:pt x="1464986" y="1006764"/>
                </a:cubicBezTo>
                <a:cubicBezTo>
                  <a:pt x="1458904" y="1014367"/>
                  <a:pt x="1458829" y="1025237"/>
                  <a:pt x="1455750" y="1034473"/>
                </a:cubicBezTo>
                <a:cubicBezTo>
                  <a:pt x="1452671" y="1062182"/>
                  <a:pt x="1451097" y="1090100"/>
                  <a:pt x="1446514" y="1117600"/>
                </a:cubicBezTo>
                <a:cubicBezTo>
                  <a:pt x="1444913" y="1127204"/>
                  <a:pt x="1439952" y="1135948"/>
                  <a:pt x="1437277" y="1145309"/>
                </a:cubicBezTo>
                <a:cubicBezTo>
                  <a:pt x="1433790" y="1157515"/>
                  <a:pt x="1431120" y="1169940"/>
                  <a:pt x="1428041" y="1182255"/>
                </a:cubicBezTo>
                <a:cubicBezTo>
                  <a:pt x="1418826" y="1292827"/>
                  <a:pt x="1451530" y="1281705"/>
                  <a:pt x="1381859" y="1311564"/>
                </a:cubicBezTo>
                <a:cubicBezTo>
                  <a:pt x="1372910" y="1315399"/>
                  <a:pt x="1363386" y="1317721"/>
                  <a:pt x="1354150" y="1320800"/>
                </a:cubicBezTo>
                <a:cubicBezTo>
                  <a:pt x="1347992" y="1330036"/>
                  <a:pt x="1343526" y="1340660"/>
                  <a:pt x="1335677" y="1348509"/>
                </a:cubicBezTo>
                <a:cubicBezTo>
                  <a:pt x="1313721" y="1370465"/>
                  <a:pt x="1279988" y="1376309"/>
                  <a:pt x="1252550" y="1385455"/>
                </a:cubicBezTo>
                <a:lnTo>
                  <a:pt x="1224841" y="1394691"/>
                </a:lnTo>
                <a:cubicBezTo>
                  <a:pt x="1135556" y="1391612"/>
                  <a:pt x="1045934" y="1393794"/>
                  <a:pt x="956986" y="1385455"/>
                </a:cubicBezTo>
                <a:cubicBezTo>
                  <a:pt x="945934" y="1384419"/>
                  <a:pt x="940350" y="1367773"/>
                  <a:pt x="929277" y="1366982"/>
                </a:cubicBezTo>
                <a:cubicBezTo>
                  <a:pt x="895357" y="1364559"/>
                  <a:pt x="861544" y="1373139"/>
                  <a:pt x="827677" y="1376218"/>
                </a:cubicBezTo>
                <a:cubicBezTo>
                  <a:pt x="818441" y="1385454"/>
                  <a:pt x="808469" y="1394009"/>
                  <a:pt x="799968" y="1403927"/>
                </a:cubicBezTo>
                <a:cubicBezTo>
                  <a:pt x="789950" y="1415615"/>
                  <a:pt x="784085" y="1431018"/>
                  <a:pt x="772259" y="1440873"/>
                </a:cubicBezTo>
                <a:cubicBezTo>
                  <a:pt x="764780" y="1447106"/>
                  <a:pt x="753786" y="1447030"/>
                  <a:pt x="744550" y="1450109"/>
                </a:cubicBezTo>
                <a:cubicBezTo>
                  <a:pt x="735314" y="1456267"/>
                  <a:pt x="726770" y="1463618"/>
                  <a:pt x="716841" y="1468582"/>
                </a:cubicBezTo>
                <a:cubicBezTo>
                  <a:pt x="694106" y="1479950"/>
                  <a:pt x="654993" y="1483508"/>
                  <a:pt x="633714" y="1487055"/>
                </a:cubicBezTo>
                <a:cubicBezTo>
                  <a:pt x="624477" y="1493212"/>
                  <a:pt x="616637" y="1502337"/>
                  <a:pt x="606004" y="1505527"/>
                </a:cubicBezTo>
                <a:cubicBezTo>
                  <a:pt x="550822" y="1522082"/>
                  <a:pt x="538728" y="1514327"/>
                  <a:pt x="485932" y="1505527"/>
                </a:cubicBezTo>
                <a:cubicBezTo>
                  <a:pt x="482853" y="1487054"/>
                  <a:pt x="480368" y="1468473"/>
                  <a:pt x="476695" y="1450109"/>
                </a:cubicBezTo>
                <a:cubicBezTo>
                  <a:pt x="474205" y="1437662"/>
                  <a:pt x="476435" y="1422140"/>
                  <a:pt x="467459" y="1413164"/>
                </a:cubicBezTo>
                <a:cubicBezTo>
                  <a:pt x="458483" y="1404188"/>
                  <a:pt x="442829" y="1407006"/>
                  <a:pt x="430514" y="1403927"/>
                </a:cubicBezTo>
                <a:cubicBezTo>
                  <a:pt x="404191" y="1324961"/>
                  <a:pt x="431363" y="1350924"/>
                  <a:pt x="338150" y="1339273"/>
                </a:cubicBezTo>
                <a:cubicBezTo>
                  <a:pt x="288653" y="1265028"/>
                  <a:pt x="325692" y="1292286"/>
                  <a:pt x="255023" y="1274618"/>
                </a:cubicBezTo>
                <a:cubicBezTo>
                  <a:pt x="245578" y="1272257"/>
                  <a:pt x="236550" y="1268461"/>
                  <a:pt x="227314" y="1265382"/>
                </a:cubicBezTo>
                <a:cubicBezTo>
                  <a:pt x="224235" y="1256146"/>
                  <a:pt x="224159" y="1245276"/>
                  <a:pt x="218077" y="1237673"/>
                </a:cubicBezTo>
                <a:cubicBezTo>
                  <a:pt x="185922" y="1197480"/>
                  <a:pt x="78781" y="1211230"/>
                  <a:pt x="61059" y="1209964"/>
                </a:cubicBezTo>
                <a:cubicBezTo>
                  <a:pt x="64138" y="1182255"/>
                  <a:pt x="65712" y="1154336"/>
                  <a:pt x="70295" y="1126836"/>
                </a:cubicBezTo>
                <a:cubicBezTo>
                  <a:pt x="76098" y="1092017"/>
                  <a:pt x="82049" y="1103328"/>
                  <a:pt x="98004" y="1071418"/>
                </a:cubicBezTo>
                <a:cubicBezTo>
                  <a:pt x="102358" y="1062710"/>
                  <a:pt x="104162" y="1052945"/>
                  <a:pt x="107241" y="1043709"/>
                </a:cubicBezTo>
                <a:cubicBezTo>
                  <a:pt x="104162" y="1028315"/>
                  <a:pt x="111066" y="1006235"/>
                  <a:pt x="98004" y="997527"/>
                </a:cubicBezTo>
                <a:cubicBezTo>
                  <a:pt x="-4944" y="928895"/>
                  <a:pt x="39572" y="1034663"/>
                  <a:pt x="14877" y="960582"/>
                </a:cubicBezTo>
                <a:cubicBezTo>
                  <a:pt x="17956" y="889770"/>
                  <a:pt x="18678" y="818815"/>
                  <a:pt x="24114" y="748145"/>
                </a:cubicBezTo>
                <a:cubicBezTo>
                  <a:pt x="25211" y="733880"/>
                  <a:pt x="41231" y="701200"/>
                  <a:pt x="51823" y="692727"/>
                </a:cubicBezTo>
                <a:cubicBezTo>
                  <a:pt x="59426" y="686645"/>
                  <a:pt x="70296" y="686570"/>
                  <a:pt x="79532" y="683491"/>
                </a:cubicBezTo>
                <a:cubicBezTo>
                  <a:pt x="88768" y="677333"/>
                  <a:pt x="99931" y="673372"/>
                  <a:pt x="107241" y="665018"/>
                </a:cubicBezTo>
                <a:cubicBezTo>
                  <a:pt x="121861" y="648310"/>
                  <a:pt x="144186" y="609600"/>
                  <a:pt x="144186" y="609600"/>
                </a:cubicBezTo>
                <a:cubicBezTo>
                  <a:pt x="141107" y="569576"/>
                  <a:pt x="142348" y="528982"/>
                  <a:pt x="134950" y="489527"/>
                </a:cubicBezTo>
                <a:cubicBezTo>
                  <a:pt x="132904" y="478616"/>
                  <a:pt x="121441" y="471747"/>
                  <a:pt x="116477" y="461818"/>
                </a:cubicBezTo>
                <a:cubicBezTo>
                  <a:pt x="78237" y="385338"/>
                  <a:pt x="141709" y="485811"/>
                  <a:pt x="88768" y="406400"/>
                </a:cubicBezTo>
                <a:cubicBezTo>
                  <a:pt x="91847" y="381770"/>
                  <a:pt x="88785" y="355556"/>
                  <a:pt x="98004" y="332509"/>
                </a:cubicBezTo>
                <a:cubicBezTo>
                  <a:pt x="102127" y="322202"/>
                  <a:pt x="117864" y="321886"/>
                  <a:pt x="125714" y="314036"/>
                </a:cubicBezTo>
                <a:cubicBezTo>
                  <a:pt x="133563" y="306187"/>
                  <a:pt x="138029" y="295563"/>
                  <a:pt x="144186" y="286327"/>
                </a:cubicBezTo>
                <a:cubicBezTo>
                  <a:pt x="147265" y="270933"/>
                  <a:pt x="147911" y="254844"/>
                  <a:pt x="153423" y="240145"/>
                </a:cubicBezTo>
                <a:cubicBezTo>
                  <a:pt x="157321" y="229751"/>
                  <a:pt x="163227" y="219370"/>
                  <a:pt x="171895" y="212436"/>
                </a:cubicBezTo>
                <a:cubicBezTo>
                  <a:pt x="179497" y="206354"/>
                  <a:pt x="190057" y="205109"/>
                  <a:pt x="199604" y="203200"/>
                </a:cubicBezTo>
                <a:cubicBezTo>
                  <a:pt x="220952" y="198931"/>
                  <a:pt x="242707" y="197043"/>
                  <a:pt x="264259" y="193964"/>
                </a:cubicBezTo>
                <a:cubicBezTo>
                  <a:pt x="267338" y="184728"/>
                  <a:pt x="267413" y="173858"/>
                  <a:pt x="273495" y="166255"/>
                </a:cubicBezTo>
                <a:cubicBezTo>
                  <a:pt x="301314" y="131481"/>
                  <a:pt x="376492" y="140937"/>
                  <a:pt x="402804" y="138545"/>
                </a:cubicBezTo>
                <a:cubicBezTo>
                  <a:pt x="411950" y="111107"/>
                  <a:pt x="417794" y="77374"/>
                  <a:pt x="439750" y="55418"/>
                </a:cubicBezTo>
                <a:cubicBezTo>
                  <a:pt x="450635" y="44533"/>
                  <a:pt x="464169" y="36657"/>
                  <a:pt x="476695" y="27709"/>
                </a:cubicBezTo>
                <a:cubicBezTo>
                  <a:pt x="485728" y="21257"/>
                  <a:pt x="493873" y="12746"/>
                  <a:pt x="504404" y="9236"/>
                </a:cubicBezTo>
                <a:cubicBezTo>
                  <a:pt x="522171" y="3314"/>
                  <a:pt x="541350" y="3079"/>
                  <a:pt x="559823" y="0"/>
                </a:cubicBezTo>
                <a:cubicBezTo>
                  <a:pt x="686035" y="9708"/>
                  <a:pt x="639753" y="9236"/>
                  <a:pt x="698368" y="9236"/>
                </a:cubicBezTo>
              </a:path>
            </a:pathLst>
          </a:cu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9" name="Text Box 68"/>
          <p:cNvSpPr txBox="1">
            <a:spLocks noChangeArrowheads="1"/>
          </p:cNvSpPr>
          <p:nvPr/>
        </p:nvSpPr>
        <p:spPr bwMode="auto">
          <a:xfrm>
            <a:off x="3411990" y="795627"/>
            <a:ext cx="1050243" cy="307777"/>
          </a:xfrm>
          <a:prstGeom prst="rect">
            <a:avLst/>
          </a:prstGeom>
          <a:solidFill>
            <a:schemeClr val="bg1"/>
          </a:solidFill>
          <a:ln w="2857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sz="1400" b="1" dirty="0">
                <a:solidFill>
                  <a:srgbClr val="0000FF"/>
                </a:solidFill>
              </a:rPr>
              <a:t>blokering</a:t>
            </a:r>
            <a:endParaRPr lang="el-GR" altLang="da-DK" sz="1400" b="1" dirty="0">
              <a:solidFill>
                <a:srgbClr val="0000FF"/>
              </a:solidFill>
              <a:cs typeface="Arial" charset="0"/>
            </a:endParaRPr>
          </a:p>
        </p:txBody>
      </p:sp>
      <p:cxnSp>
        <p:nvCxnSpPr>
          <p:cNvPr id="15" name="Lige forbindelse 14"/>
          <p:cNvCxnSpPr/>
          <p:nvPr/>
        </p:nvCxnSpPr>
        <p:spPr bwMode="auto">
          <a:xfrm flipH="1" flipV="1">
            <a:off x="3738208" y="1347716"/>
            <a:ext cx="82270" cy="156828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0" name="Bue 259"/>
          <p:cNvSpPr/>
          <p:nvPr/>
        </p:nvSpPr>
        <p:spPr bwMode="auto">
          <a:xfrm rot="14304093">
            <a:off x="6881847" y="1915225"/>
            <a:ext cx="2413664" cy="261322"/>
          </a:xfrm>
          <a:prstGeom prst="arc">
            <a:avLst>
              <a:gd name="adj1" fmla="val 10944169"/>
              <a:gd name="adj2" fmla="val 20840236"/>
            </a:avLst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3" name="AutoShape 92"/>
          <p:cNvSpPr>
            <a:spLocks noChangeArrowheads="1"/>
          </p:cNvSpPr>
          <p:nvPr/>
        </p:nvSpPr>
        <p:spPr bwMode="auto">
          <a:xfrm>
            <a:off x="2855888" y="4942456"/>
            <a:ext cx="431800" cy="8636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D92805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5" name="AutoShape 92"/>
          <p:cNvSpPr>
            <a:spLocks noChangeArrowheads="1"/>
          </p:cNvSpPr>
          <p:nvPr/>
        </p:nvSpPr>
        <p:spPr bwMode="auto">
          <a:xfrm>
            <a:off x="1991544" y="4942456"/>
            <a:ext cx="431800" cy="8636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D92805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6" name="Picture 8" descr="http://review.clinicaloptions.com/Oncology/Treatment%20Updates/Bone%20Health%20Nursing/Module/Bone_Health/Pages/~/media/Oncology/Programs/Bone%20Health%20Nursing/Faiman_Figure2.ashx">
            <a:hlinkClick r:id="rId4"/>
            <a:extLst>
              <a:ext uri="{FF2B5EF4-FFF2-40B4-BE49-F238E27FC236}">
                <a16:creationId xmlns:a16="http://schemas.microsoft.com/office/drawing/2014/main" id="{120A0DD0-7F23-FE93-AF39-3B546DEC59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086"/>
          <a:stretch>
            <a:fillRect/>
          </a:stretch>
        </p:blipFill>
        <p:spPr bwMode="auto">
          <a:xfrm>
            <a:off x="139947" y="1914778"/>
            <a:ext cx="1480699" cy="3098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 Box 18">
            <a:extLst>
              <a:ext uri="{FF2B5EF4-FFF2-40B4-BE49-F238E27FC236}">
                <a16:creationId xmlns:a16="http://schemas.microsoft.com/office/drawing/2014/main" id="{4ABB2CAF-E892-A8D9-1F4B-AE1D6536C2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947" y="5085308"/>
            <a:ext cx="1512168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algn="l"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431800" indent="-215900" algn="l"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647700" indent="-215900" algn="l"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863600" indent="-215900" algn="l"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1079500" indent="-215900" algn="l"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1536700" indent="-215900" defTabSz="4572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1993900" indent="-215900" defTabSz="4572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2451100" indent="-215900" defTabSz="4572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2908300" indent="-215900" defTabSz="4572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da-DK" sz="1000" dirty="0">
                <a:solidFill>
                  <a:schemeClr val="bg1"/>
                </a:solidFill>
              </a:rPr>
              <a:t>www.jouer-enligne.com</a:t>
            </a:r>
          </a:p>
        </p:txBody>
      </p:sp>
      <p:sp>
        <p:nvSpPr>
          <p:cNvPr id="17" name="Pil: højre 16">
            <a:extLst>
              <a:ext uri="{FF2B5EF4-FFF2-40B4-BE49-F238E27FC236}">
                <a16:creationId xmlns:a16="http://schemas.microsoft.com/office/drawing/2014/main" id="{E497C61B-60FF-9985-4BE6-1A2109F2B993}"/>
              </a:ext>
            </a:extLst>
          </p:cNvPr>
          <p:cNvSpPr/>
          <p:nvPr/>
        </p:nvSpPr>
        <p:spPr bwMode="auto">
          <a:xfrm>
            <a:off x="979468" y="5352581"/>
            <a:ext cx="1008112" cy="288032"/>
          </a:xfrm>
          <a:prstGeom prst="righ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Pil: højre 26">
            <a:extLst>
              <a:ext uri="{FF2B5EF4-FFF2-40B4-BE49-F238E27FC236}">
                <a16:creationId xmlns:a16="http://schemas.microsoft.com/office/drawing/2014/main" id="{4591BA84-08CC-9FE4-A9D9-785B35D8E58C}"/>
              </a:ext>
            </a:extLst>
          </p:cNvPr>
          <p:cNvSpPr/>
          <p:nvPr/>
        </p:nvSpPr>
        <p:spPr bwMode="auto">
          <a:xfrm flipH="1">
            <a:off x="8383422" y="5299162"/>
            <a:ext cx="2040923" cy="288032"/>
          </a:xfrm>
          <a:prstGeom prst="righ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Tekstfelt 21">
            <a:extLst>
              <a:ext uri="{FF2B5EF4-FFF2-40B4-BE49-F238E27FC236}">
                <a16:creationId xmlns:a16="http://schemas.microsoft.com/office/drawing/2014/main" id="{6F38FD55-0E08-7EA1-EED5-7BAC24F4A8F3}"/>
              </a:ext>
            </a:extLst>
          </p:cNvPr>
          <p:cNvSpPr txBox="1"/>
          <p:nvPr/>
        </p:nvSpPr>
        <p:spPr>
          <a:xfrm>
            <a:off x="10444140" y="5181568"/>
            <a:ext cx="1052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b="1" dirty="0">
                <a:solidFill>
                  <a:srgbClr val="FFFF00"/>
                </a:solidFill>
              </a:rPr>
              <a:t>PINP</a:t>
            </a:r>
          </a:p>
        </p:txBody>
      </p:sp>
      <p:sp>
        <p:nvSpPr>
          <p:cNvPr id="28" name="Tekstfelt 27">
            <a:extLst>
              <a:ext uri="{FF2B5EF4-FFF2-40B4-BE49-F238E27FC236}">
                <a16:creationId xmlns:a16="http://schemas.microsoft.com/office/drawing/2014/main" id="{20CB0C6B-5162-1AE5-C964-58EE67944C3E}"/>
              </a:ext>
            </a:extLst>
          </p:cNvPr>
          <p:cNvSpPr txBox="1"/>
          <p:nvPr/>
        </p:nvSpPr>
        <p:spPr>
          <a:xfrm>
            <a:off x="47328" y="5236389"/>
            <a:ext cx="987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b="1" dirty="0">
                <a:solidFill>
                  <a:srgbClr val="FFFF00"/>
                </a:solidFill>
              </a:rPr>
              <a:t>CTX</a:t>
            </a:r>
          </a:p>
        </p:txBody>
      </p:sp>
      <p:sp>
        <p:nvSpPr>
          <p:cNvPr id="24" name="Text Box 67">
            <a:extLst>
              <a:ext uri="{FF2B5EF4-FFF2-40B4-BE49-F238E27FC236}">
                <a16:creationId xmlns:a16="http://schemas.microsoft.com/office/drawing/2014/main" id="{3EBA94C3-31E4-565C-8E40-88A775013B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1858" y="2563813"/>
            <a:ext cx="1374019" cy="307777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sz="1400" b="1" dirty="0">
                <a:solidFill>
                  <a:srgbClr val="FF0000"/>
                </a:solidFill>
              </a:rPr>
              <a:t>vækstfaktorer</a:t>
            </a:r>
            <a:endParaRPr lang="el-GR" altLang="da-DK" sz="14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8" name="Text Box 63">
            <a:extLst>
              <a:ext uri="{FF2B5EF4-FFF2-40B4-BE49-F238E27FC236}">
                <a16:creationId xmlns:a16="http://schemas.microsoft.com/office/drawing/2014/main" id="{B1743723-8C37-F498-8242-E6F90C681C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1621" y="2175247"/>
            <a:ext cx="265261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sz="1200" b="1" dirty="0">
                <a:solidFill>
                  <a:srgbClr val="00B0F0"/>
                </a:solidFill>
              </a:rPr>
              <a:t>Celler beskytter kræftcellerne</a:t>
            </a:r>
          </a:p>
          <a:p>
            <a:pPr>
              <a:spcBef>
                <a:spcPts val="0"/>
              </a:spcBef>
            </a:pPr>
            <a:r>
              <a:rPr lang="da-DK" altLang="da-DK" sz="1200" b="1" dirty="0">
                <a:solidFill>
                  <a:srgbClr val="00B0F0"/>
                </a:solidFill>
              </a:rPr>
              <a:t>Præ-osteoblaster</a:t>
            </a:r>
          </a:p>
        </p:txBody>
      </p:sp>
    </p:spTree>
    <p:extLst>
      <p:ext uri="{BB962C8B-B14F-4D97-AF65-F5344CB8AC3E}">
        <p14:creationId xmlns:p14="http://schemas.microsoft.com/office/powerpoint/2010/main" val="3155494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3" grpId="0" animBg="1"/>
      <p:bldP spid="274" grpId="0" animBg="1"/>
      <p:bldP spid="283" grpId="0" animBg="1"/>
      <p:bldP spid="263" grpId="0" animBg="1"/>
      <p:bldP spid="265" grpId="0" animBg="1"/>
      <p:bldP spid="18" grpId="0"/>
      <p:bldP spid="17" grpId="0" animBg="1"/>
      <p:bldP spid="27" grpId="0" animBg="1"/>
      <p:bldP spid="22" grpId="0"/>
      <p:bldP spid="2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98745-0DB1-5FB9-D486-90D39F85B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AutoShape 11" descr="Z">
            <a:extLst>
              <a:ext uri="{FF2B5EF4-FFF2-40B4-BE49-F238E27FC236}">
                <a16:creationId xmlns:a16="http://schemas.microsoft.com/office/drawing/2014/main" id="{8D91F6A9-96FB-6208-2261-C0797D0DBA5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143500" y="2719389"/>
            <a:ext cx="1905000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3076" name="AutoShape 13" descr="Z">
            <a:extLst>
              <a:ext uri="{FF2B5EF4-FFF2-40B4-BE49-F238E27FC236}">
                <a16:creationId xmlns:a16="http://schemas.microsoft.com/office/drawing/2014/main" id="{96704C8C-4A20-A1F9-8AEA-4CAC42042C3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143500" y="2719389"/>
            <a:ext cx="1905000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2335D976-9404-A7F7-1EE2-FC1F27F83E54}"/>
              </a:ext>
            </a:extLst>
          </p:cNvPr>
          <p:cNvSpPr txBox="1"/>
          <p:nvPr/>
        </p:nvSpPr>
        <p:spPr>
          <a:xfrm>
            <a:off x="1499379" y="2690336"/>
            <a:ext cx="919324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altLang="da-DK" sz="3600" u="sng" dirty="0">
                <a:solidFill>
                  <a:srgbClr val="FFFF00"/>
                </a:solidFill>
              </a:rPr>
              <a:t>Knoglemetastaser</a:t>
            </a:r>
            <a:r>
              <a:rPr lang="da-DK" altLang="da-DK" sz="3600" dirty="0">
                <a:solidFill>
                  <a:srgbClr val="FFFF00"/>
                </a:solidFill>
              </a:rPr>
              <a:t>: </a:t>
            </a:r>
            <a:br>
              <a:rPr lang="da-DK" altLang="da-DK" sz="3600" dirty="0">
                <a:solidFill>
                  <a:srgbClr val="FFFF00"/>
                </a:solidFill>
              </a:rPr>
            </a:br>
            <a:r>
              <a:rPr lang="da-DK" altLang="da-DK" sz="3600" dirty="0">
                <a:solidFill>
                  <a:srgbClr val="FFFF00"/>
                </a:solidFill>
              </a:rPr>
              <a:t>Hvordan bliver vi bedre til at behandle dem?</a:t>
            </a:r>
            <a:br>
              <a:rPr lang="en-US" altLang="da-DK" sz="2800" dirty="0">
                <a:solidFill>
                  <a:schemeClr val="bg1"/>
                </a:solidFill>
              </a:rPr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041779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440425-B771-EF8C-2D4D-664C0B5BE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kstfelt 30">
            <a:extLst>
              <a:ext uri="{FF2B5EF4-FFF2-40B4-BE49-F238E27FC236}">
                <a16:creationId xmlns:a16="http://schemas.microsoft.com/office/drawing/2014/main" id="{87AA26C8-F2BD-0A64-996F-D29B9E16225F}"/>
              </a:ext>
            </a:extLst>
          </p:cNvPr>
          <p:cNvSpPr txBox="1"/>
          <p:nvPr/>
        </p:nvSpPr>
        <p:spPr>
          <a:xfrm>
            <a:off x="4079776" y="1180272"/>
            <a:ext cx="3199095" cy="70788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da-DK" sz="2000" b="1" dirty="0">
                <a:solidFill>
                  <a:srgbClr val="FFFF00"/>
                </a:solidFill>
              </a:rPr>
              <a:t>Urologi - Vejle Sygehus</a:t>
            </a:r>
          </a:p>
          <a:p>
            <a:r>
              <a:rPr lang="da-DK" sz="2000" b="1" dirty="0">
                <a:solidFill>
                  <a:srgbClr val="FFFF00"/>
                </a:solidFill>
              </a:rPr>
              <a:t>Urologi - OUH</a:t>
            </a:r>
            <a:endParaRPr lang="da-DK" dirty="0">
              <a:solidFill>
                <a:srgbClr val="FFFF00"/>
              </a:solidFill>
            </a:endParaRPr>
          </a:p>
        </p:txBody>
      </p:sp>
      <p:grpSp>
        <p:nvGrpSpPr>
          <p:cNvPr id="3077" name="Gruppe 3076">
            <a:extLst>
              <a:ext uri="{FF2B5EF4-FFF2-40B4-BE49-F238E27FC236}">
                <a16:creationId xmlns:a16="http://schemas.microsoft.com/office/drawing/2014/main" id="{04C6C826-2495-25A5-B113-EE03D55BE0E5}"/>
              </a:ext>
            </a:extLst>
          </p:cNvPr>
          <p:cNvGrpSpPr/>
          <p:nvPr/>
        </p:nvGrpSpPr>
        <p:grpSpPr>
          <a:xfrm>
            <a:off x="479376" y="780162"/>
            <a:ext cx="3498038" cy="5213802"/>
            <a:chOff x="911424" y="780162"/>
            <a:chExt cx="3498038" cy="5213802"/>
          </a:xfrm>
        </p:grpSpPr>
        <p:sp>
          <p:nvSpPr>
            <p:cNvPr id="10" name="Tekstfelt 9">
              <a:extLst>
                <a:ext uri="{FF2B5EF4-FFF2-40B4-BE49-F238E27FC236}">
                  <a16:creationId xmlns:a16="http://schemas.microsoft.com/office/drawing/2014/main" id="{D1DD7324-B19F-588B-7334-F19F88F7E510}"/>
                </a:ext>
              </a:extLst>
            </p:cNvPr>
            <p:cNvSpPr txBox="1"/>
            <p:nvPr/>
          </p:nvSpPr>
          <p:spPr>
            <a:xfrm>
              <a:off x="911424" y="3802946"/>
              <a:ext cx="2664296" cy="677108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a-DK" sz="2000" b="1" dirty="0"/>
                <a:t>100 </a:t>
              </a:r>
              <a:r>
                <a:rPr lang="da-DK" sz="2000" b="1" dirty="0" err="1"/>
                <a:t>PCa</a:t>
              </a:r>
              <a:endParaRPr lang="da-DK" sz="2000" b="1" dirty="0"/>
            </a:p>
            <a:p>
              <a:r>
                <a:rPr lang="da-DK" dirty="0"/>
                <a:t>Uden knoglemetastaser</a:t>
              </a:r>
            </a:p>
          </p:txBody>
        </p:sp>
        <p:sp>
          <p:nvSpPr>
            <p:cNvPr id="11" name="Pil: nedad 10">
              <a:extLst>
                <a:ext uri="{FF2B5EF4-FFF2-40B4-BE49-F238E27FC236}">
                  <a16:creationId xmlns:a16="http://schemas.microsoft.com/office/drawing/2014/main" id="{E7FD09E0-C7CF-FBCB-59EF-2B279F26CFCD}"/>
                </a:ext>
              </a:extLst>
            </p:cNvPr>
            <p:cNvSpPr/>
            <p:nvPr/>
          </p:nvSpPr>
          <p:spPr bwMode="auto">
            <a:xfrm>
              <a:off x="2063552" y="4595034"/>
              <a:ext cx="360040" cy="576064"/>
            </a:xfrm>
            <a:prstGeom prst="downArrow">
              <a:avLst/>
            </a:prstGeom>
            <a:solidFill>
              <a:srgbClr val="FFFF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a-DK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Tekstfelt 12">
              <a:extLst>
                <a:ext uri="{FF2B5EF4-FFF2-40B4-BE49-F238E27FC236}">
                  <a16:creationId xmlns:a16="http://schemas.microsoft.com/office/drawing/2014/main" id="{4A6EAFBB-1AE6-3B34-C302-EA2738AE9DB7}"/>
                </a:ext>
              </a:extLst>
            </p:cNvPr>
            <p:cNvSpPr txBox="1"/>
            <p:nvPr/>
          </p:nvSpPr>
          <p:spPr>
            <a:xfrm>
              <a:off x="911424" y="2123009"/>
              <a:ext cx="2664296" cy="677108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a-DK" sz="2000" b="1" dirty="0"/>
                <a:t>Prostatakræft</a:t>
              </a:r>
            </a:p>
            <a:p>
              <a:r>
                <a:rPr lang="da-DK" dirty="0"/>
                <a:t>Uden knoglemetastaser</a:t>
              </a:r>
            </a:p>
          </p:txBody>
        </p:sp>
        <p:sp>
          <p:nvSpPr>
            <p:cNvPr id="15" name="Pil: nedad 14">
              <a:extLst>
                <a:ext uri="{FF2B5EF4-FFF2-40B4-BE49-F238E27FC236}">
                  <a16:creationId xmlns:a16="http://schemas.microsoft.com/office/drawing/2014/main" id="{9B620D60-995D-BFF3-2391-26EC2C2824E0}"/>
                </a:ext>
              </a:extLst>
            </p:cNvPr>
            <p:cNvSpPr/>
            <p:nvPr/>
          </p:nvSpPr>
          <p:spPr bwMode="auto">
            <a:xfrm>
              <a:off x="2063552" y="2881360"/>
              <a:ext cx="360040" cy="849578"/>
            </a:xfrm>
            <a:prstGeom prst="downArrow">
              <a:avLst/>
            </a:prstGeom>
            <a:solidFill>
              <a:srgbClr val="FFFF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a-DK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Tekstfelt 16">
              <a:extLst>
                <a:ext uri="{FF2B5EF4-FFF2-40B4-BE49-F238E27FC236}">
                  <a16:creationId xmlns:a16="http://schemas.microsoft.com/office/drawing/2014/main" id="{E7D89CF7-B1CA-5559-6CE4-6461C44B3328}"/>
                </a:ext>
              </a:extLst>
            </p:cNvPr>
            <p:cNvSpPr txBox="1"/>
            <p:nvPr/>
          </p:nvSpPr>
          <p:spPr>
            <a:xfrm>
              <a:off x="911424" y="5286078"/>
              <a:ext cx="2664296" cy="707886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a-DK" sz="2000" b="1" dirty="0"/>
                <a:t>CTX &amp; PINP</a:t>
              </a:r>
            </a:p>
            <a:p>
              <a:r>
                <a:rPr lang="da-DK" sz="2000" dirty="0"/>
                <a:t>kun baseline</a:t>
              </a:r>
              <a:endParaRPr lang="da-DK" dirty="0"/>
            </a:p>
          </p:txBody>
        </p:sp>
        <p:sp>
          <p:nvSpPr>
            <p:cNvPr id="29" name="Tekstfelt 28">
              <a:extLst>
                <a:ext uri="{FF2B5EF4-FFF2-40B4-BE49-F238E27FC236}">
                  <a16:creationId xmlns:a16="http://schemas.microsoft.com/office/drawing/2014/main" id="{71CFC279-AB60-6433-6A33-710B73B385E9}"/>
                </a:ext>
              </a:extLst>
            </p:cNvPr>
            <p:cNvSpPr txBox="1"/>
            <p:nvPr/>
          </p:nvSpPr>
          <p:spPr>
            <a:xfrm>
              <a:off x="911424" y="1183434"/>
              <a:ext cx="2664296" cy="707886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a-DK" sz="2000" b="1" dirty="0">
                  <a:solidFill>
                    <a:srgbClr val="FFFF00"/>
                  </a:solidFill>
                </a:rPr>
                <a:t>Urologi </a:t>
              </a:r>
            </a:p>
            <a:p>
              <a:r>
                <a:rPr lang="da-DK" sz="2000" b="1" dirty="0">
                  <a:solidFill>
                    <a:srgbClr val="FFFF00"/>
                  </a:solidFill>
                </a:rPr>
                <a:t>Vejle Sygehus</a:t>
              </a:r>
              <a:endParaRPr lang="da-DK" dirty="0">
                <a:solidFill>
                  <a:srgbClr val="FFFF00"/>
                </a:solidFill>
              </a:endParaRPr>
            </a:p>
          </p:txBody>
        </p:sp>
        <p:sp>
          <p:nvSpPr>
            <p:cNvPr id="44" name="Pil: højre 43">
              <a:extLst>
                <a:ext uri="{FF2B5EF4-FFF2-40B4-BE49-F238E27FC236}">
                  <a16:creationId xmlns:a16="http://schemas.microsoft.com/office/drawing/2014/main" id="{40A91F5C-C700-FDDB-2397-228C037D5DE1}"/>
                </a:ext>
              </a:extLst>
            </p:cNvPr>
            <p:cNvSpPr/>
            <p:nvPr/>
          </p:nvSpPr>
          <p:spPr bwMode="auto">
            <a:xfrm>
              <a:off x="2279576" y="3154874"/>
              <a:ext cx="360040" cy="288032"/>
            </a:xfrm>
            <a:prstGeom prst="rightArrow">
              <a:avLst/>
            </a:prstGeom>
            <a:solidFill>
              <a:srgbClr val="FFFF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a-DK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6" name="Tekstfelt 45">
              <a:extLst>
                <a:ext uri="{FF2B5EF4-FFF2-40B4-BE49-F238E27FC236}">
                  <a16:creationId xmlns:a16="http://schemas.microsoft.com/office/drawing/2014/main" id="{5E071229-8453-04B4-82EB-8C083CF5DE67}"/>
                </a:ext>
              </a:extLst>
            </p:cNvPr>
            <p:cNvSpPr txBox="1"/>
            <p:nvPr/>
          </p:nvSpPr>
          <p:spPr>
            <a:xfrm>
              <a:off x="2636108" y="3068057"/>
              <a:ext cx="1773354" cy="461665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a-DK" sz="1200" dirty="0"/>
                <a:t>knoglebrud &lt;2år</a:t>
              </a:r>
            </a:p>
            <a:p>
              <a:r>
                <a:rPr lang="da-DK" sz="1200" dirty="0" err="1"/>
                <a:t>bisfosfonat</a:t>
              </a:r>
              <a:r>
                <a:rPr lang="da-DK" sz="1200" dirty="0"/>
                <a:t>/denosumab</a:t>
              </a:r>
            </a:p>
          </p:txBody>
        </p:sp>
        <p:sp>
          <p:nvSpPr>
            <p:cNvPr id="60" name="Tekstfelt 59">
              <a:extLst>
                <a:ext uri="{FF2B5EF4-FFF2-40B4-BE49-F238E27FC236}">
                  <a16:creationId xmlns:a16="http://schemas.microsoft.com/office/drawing/2014/main" id="{F322861E-7B53-4B7B-CD23-02F5D854C77A}"/>
                </a:ext>
              </a:extLst>
            </p:cNvPr>
            <p:cNvSpPr txBox="1"/>
            <p:nvPr/>
          </p:nvSpPr>
          <p:spPr>
            <a:xfrm>
              <a:off x="911424" y="780162"/>
              <a:ext cx="2664296" cy="40011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a-DK" sz="2000" b="1" dirty="0">
                  <a:solidFill>
                    <a:schemeClr val="bg1"/>
                  </a:solidFill>
                </a:rPr>
                <a:t>Gruppe 1</a:t>
              </a:r>
              <a:endParaRPr lang="da-DK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078" name="Gruppe 3077">
            <a:extLst>
              <a:ext uri="{FF2B5EF4-FFF2-40B4-BE49-F238E27FC236}">
                <a16:creationId xmlns:a16="http://schemas.microsoft.com/office/drawing/2014/main" id="{196AE187-6564-A202-808C-ABD61E55F860}"/>
              </a:ext>
            </a:extLst>
          </p:cNvPr>
          <p:cNvGrpSpPr/>
          <p:nvPr/>
        </p:nvGrpSpPr>
        <p:grpSpPr>
          <a:xfrm>
            <a:off x="4347176" y="774661"/>
            <a:ext cx="3498570" cy="5246627"/>
            <a:chOff x="4763852" y="774661"/>
            <a:chExt cx="3498570" cy="5246627"/>
          </a:xfrm>
        </p:grpSpPr>
        <p:sp>
          <p:nvSpPr>
            <p:cNvPr id="19" name="Tekstfelt 18">
              <a:extLst>
                <a:ext uri="{FF2B5EF4-FFF2-40B4-BE49-F238E27FC236}">
                  <a16:creationId xmlns:a16="http://schemas.microsoft.com/office/drawing/2014/main" id="{BDA03C8F-596D-B93E-5648-E2117B9BA0FC}"/>
                </a:ext>
              </a:extLst>
            </p:cNvPr>
            <p:cNvSpPr txBox="1"/>
            <p:nvPr/>
          </p:nvSpPr>
          <p:spPr>
            <a:xfrm>
              <a:off x="4763852" y="3830270"/>
              <a:ext cx="2664296" cy="677108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a-DK" sz="2000" b="1" dirty="0"/>
                <a:t>50 </a:t>
              </a:r>
              <a:r>
                <a:rPr lang="da-DK" sz="2000" b="1" dirty="0" err="1"/>
                <a:t>mPCa</a:t>
              </a:r>
              <a:endParaRPr lang="da-DK" sz="2000" b="1" dirty="0"/>
            </a:p>
            <a:p>
              <a:r>
                <a:rPr lang="da-DK" dirty="0"/>
                <a:t>Med knoglemetastaser</a:t>
              </a:r>
            </a:p>
          </p:txBody>
        </p:sp>
        <p:sp>
          <p:nvSpPr>
            <p:cNvPr id="21" name="Pil: nedad 20">
              <a:extLst>
                <a:ext uri="{FF2B5EF4-FFF2-40B4-BE49-F238E27FC236}">
                  <a16:creationId xmlns:a16="http://schemas.microsoft.com/office/drawing/2014/main" id="{226D98D1-D46C-0B96-0444-C4E316D53B81}"/>
                </a:ext>
              </a:extLst>
            </p:cNvPr>
            <p:cNvSpPr/>
            <p:nvPr/>
          </p:nvSpPr>
          <p:spPr bwMode="auto">
            <a:xfrm>
              <a:off x="5915980" y="4622358"/>
              <a:ext cx="360040" cy="576064"/>
            </a:xfrm>
            <a:prstGeom prst="downArrow">
              <a:avLst/>
            </a:prstGeom>
            <a:solidFill>
              <a:srgbClr val="FFFF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a-DK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3" name="Tekstfelt 22">
              <a:extLst>
                <a:ext uri="{FF2B5EF4-FFF2-40B4-BE49-F238E27FC236}">
                  <a16:creationId xmlns:a16="http://schemas.microsoft.com/office/drawing/2014/main" id="{2C081228-E608-0FE9-CDDB-E923DB6885DD}"/>
                </a:ext>
              </a:extLst>
            </p:cNvPr>
            <p:cNvSpPr txBox="1"/>
            <p:nvPr/>
          </p:nvSpPr>
          <p:spPr>
            <a:xfrm>
              <a:off x="4763852" y="2150333"/>
              <a:ext cx="2664296" cy="677108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a-DK" sz="2000" b="1" dirty="0"/>
                <a:t>Metastatisk </a:t>
              </a:r>
              <a:r>
                <a:rPr lang="da-DK" sz="2000" b="1" dirty="0" err="1"/>
                <a:t>PCa</a:t>
              </a:r>
              <a:endParaRPr lang="da-DK" sz="2000" b="1" dirty="0"/>
            </a:p>
            <a:p>
              <a:r>
                <a:rPr lang="da-DK" dirty="0"/>
                <a:t>Med knoglemetastaser</a:t>
              </a:r>
            </a:p>
          </p:txBody>
        </p:sp>
        <p:sp>
          <p:nvSpPr>
            <p:cNvPr id="25" name="Pil: nedad 24">
              <a:extLst>
                <a:ext uri="{FF2B5EF4-FFF2-40B4-BE49-F238E27FC236}">
                  <a16:creationId xmlns:a16="http://schemas.microsoft.com/office/drawing/2014/main" id="{BA13177E-9B8E-BCA8-8F0F-0025681C1583}"/>
                </a:ext>
              </a:extLst>
            </p:cNvPr>
            <p:cNvSpPr/>
            <p:nvPr/>
          </p:nvSpPr>
          <p:spPr bwMode="auto">
            <a:xfrm>
              <a:off x="5915980" y="2908684"/>
              <a:ext cx="360040" cy="849578"/>
            </a:xfrm>
            <a:prstGeom prst="downArrow">
              <a:avLst/>
            </a:prstGeom>
            <a:solidFill>
              <a:srgbClr val="FFFF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a-DK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Tekstfelt 26">
              <a:extLst>
                <a:ext uri="{FF2B5EF4-FFF2-40B4-BE49-F238E27FC236}">
                  <a16:creationId xmlns:a16="http://schemas.microsoft.com/office/drawing/2014/main" id="{04D0B76C-6F2F-C01A-021A-1306A1CDD7AA}"/>
                </a:ext>
              </a:extLst>
            </p:cNvPr>
            <p:cNvSpPr txBox="1"/>
            <p:nvPr/>
          </p:nvSpPr>
          <p:spPr>
            <a:xfrm>
              <a:off x="4763852" y="5313402"/>
              <a:ext cx="2664296" cy="707886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a-DK" sz="2000" b="1" dirty="0"/>
                <a:t>CTX &amp; PINP</a:t>
              </a:r>
            </a:p>
            <a:p>
              <a:r>
                <a:rPr lang="da-DK" sz="2000" dirty="0"/>
                <a:t>hver 3. måned i 3 år</a:t>
              </a:r>
              <a:endParaRPr lang="da-DK" dirty="0"/>
            </a:p>
          </p:txBody>
        </p:sp>
        <p:sp>
          <p:nvSpPr>
            <p:cNvPr id="48" name="Pil: højre 47">
              <a:extLst>
                <a:ext uri="{FF2B5EF4-FFF2-40B4-BE49-F238E27FC236}">
                  <a16:creationId xmlns:a16="http://schemas.microsoft.com/office/drawing/2014/main" id="{03DB4A06-7FAE-1827-88FE-D0390DCC60AE}"/>
                </a:ext>
              </a:extLst>
            </p:cNvPr>
            <p:cNvSpPr/>
            <p:nvPr/>
          </p:nvSpPr>
          <p:spPr bwMode="auto">
            <a:xfrm>
              <a:off x="6132536" y="3136627"/>
              <a:ext cx="360040" cy="288032"/>
            </a:xfrm>
            <a:prstGeom prst="rightArrow">
              <a:avLst/>
            </a:prstGeom>
            <a:solidFill>
              <a:srgbClr val="FFFF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a-DK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0" name="Tekstfelt 49">
              <a:extLst>
                <a:ext uri="{FF2B5EF4-FFF2-40B4-BE49-F238E27FC236}">
                  <a16:creationId xmlns:a16="http://schemas.microsoft.com/office/drawing/2014/main" id="{1FB27CBE-E07B-E0A1-B79B-DF1948D23AF6}"/>
                </a:ext>
              </a:extLst>
            </p:cNvPr>
            <p:cNvSpPr txBox="1"/>
            <p:nvPr/>
          </p:nvSpPr>
          <p:spPr>
            <a:xfrm>
              <a:off x="6489068" y="3049810"/>
              <a:ext cx="1773354" cy="461665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a-DK" sz="1200" dirty="0"/>
                <a:t>knoglebrud &lt;2år</a:t>
              </a:r>
            </a:p>
            <a:p>
              <a:r>
                <a:rPr lang="da-DK" sz="1200" dirty="0" err="1"/>
                <a:t>bisfosfonat</a:t>
              </a:r>
              <a:r>
                <a:rPr lang="da-DK" sz="1200" dirty="0"/>
                <a:t>/denosumab</a:t>
              </a:r>
            </a:p>
          </p:txBody>
        </p:sp>
        <p:sp>
          <p:nvSpPr>
            <p:cNvPr id="62" name="Tekstfelt 61">
              <a:extLst>
                <a:ext uri="{FF2B5EF4-FFF2-40B4-BE49-F238E27FC236}">
                  <a16:creationId xmlns:a16="http://schemas.microsoft.com/office/drawing/2014/main" id="{6C28BFD7-3B44-AC07-04AD-E2679D091183}"/>
                </a:ext>
              </a:extLst>
            </p:cNvPr>
            <p:cNvSpPr txBox="1"/>
            <p:nvPr/>
          </p:nvSpPr>
          <p:spPr>
            <a:xfrm>
              <a:off x="4770360" y="774661"/>
              <a:ext cx="2664296" cy="40011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a-DK" sz="2000" b="1" dirty="0">
                  <a:solidFill>
                    <a:schemeClr val="bg1"/>
                  </a:solidFill>
                </a:rPr>
                <a:t>Gruppe 2</a:t>
              </a:r>
              <a:endParaRPr lang="da-DK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079" name="Gruppe 3078">
            <a:extLst>
              <a:ext uri="{FF2B5EF4-FFF2-40B4-BE49-F238E27FC236}">
                <a16:creationId xmlns:a16="http://schemas.microsoft.com/office/drawing/2014/main" id="{2759AA73-53DA-3C0D-361A-D63CD4055456}"/>
              </a:ext>
            </a:extLst>
          </p:cNvPr>
          <p:cNvGrpSpPr/>
          <p:nvPr/>
        </p:nvGrpSpPr>
        <p:grpSpPr>
          <a:xfrm>
            <a:off x="8256240" y="774661"/>
            <a:ext cx="3766997" cy="5246627"/>
            <a:chOff x="8400256" y="774661"/>
            <a:chExt cx="3766997" cy="5246627"/>
          </a:xfrm>
        </p:grpSpPr>
        <p:sp>
          <p:nvSpPr>
            <p:cNvPr id="33" name="Tekstfelt 32">
              <a:extLst>
                <a:ext uri="{FF2B5EF4-FFF2-40B4-BE49-F238E27FC236}">
                  <a16:creationId xmlns:a16="http://schemas.microsoft.com/office/drawing/2014/main" id="{63F366B2-F7DC-9FEE-A830-7453DE9EF8A5}"/>
                </a:ext>
              </a:extLst>
            </p:cNvPr>
            <p:cNvSpPr txBox="1"/>
            <p:nvPr/>
          </p:nvSpPr>
          <p:spPr>
            <a:xfrm>
              <a:off x="8400256" y="1180272"/>
              <a:ext cx="3199095" cy="707886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a-DK" sz="2000" b="1" dirty="0">
                  <a:solidFill>
                    <a:srgbClr val="FFFF00"/>
                  </a:solidFill>
                </a:rPr>
                <a:t>Onkologi </a:t>
              </a:r>
            </a:p>
            <a:p>
              <a:r>
                <a:rPr lang="da-DK" sz="2000" b="1" dirty="0">
                  <a:solidFill>
                    <a:srgbClr val="FFFF00"/>
                  </a:solidFill>
                </a:rPr>
                <a:t>Vejle Sygehus</a:t>
              </a:r>
            </a:p>
          </p:txBody>
        </p:sp>
        <p:sp>
          <p:nvSpPr>
            <p:cNvPr id="35" name="Tekstfelt 34">
              <a:extLst>
                <a:ext uri="{FF2B5EF4-FFF2-40B4-BE49-F238E27FC236}">
                  <a16:creationId xmlns:a16="http://schemas.microsoft.com/office/drawing/2014/main" id="{2B3044E3-FC88-7077-0993-C35A1B70712B}"/>
                </a:ext>
              </a:extLst>
            </p:cNvPr>
            <p:cNvSpPr txBox="1"/>
            <p:nvPr/>
          </p:nvSpPr>
          <p:spPr>
            <a:xfrm>
              <a:off x="8616280" y="3830270"/>
              <a:ext cx="2664296" cy="677108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a-DK" sz="2000" b="1" dirty="0"/>
                <a:t>50 </a:t>
              </a:r>
              <a:r>
                <a:rPr lang="da-DK" sz="2000" b="1" dirty="0" err="1"/>
                <a:t>mCRPCa</a:t>
              </a:r>
              <a:endParaRPr lang="da-DK" sz="2000" b="1" dirty="0"/>
            </a:p>
            <a:p>
              <a:r>
                <a:rPr lang="da-DK" dirty="0"/>
                <a:t>Med knoglemetastaser</a:t>
              </a:r>
            </a:p>
          </p:txBody>
        </p:sp>
        <p:sp>
          <p:nvSpPr>
            <p:cNvPr id="37" name="Pil: nedad 36">
              <a:extLst>
                <a:ext uri="{FF2B5EF4-FFF2-40B4-BE49-F238E27FC236}">
                  <a16:creationId xmlns:a16="http://schemas.microsoft.com/office/drawing/2014/main" id="{E937A220-60F8-2F69-0BAA-46D4E4783175}"/>
                </a:ext>
              </a:extLst>
            </p:cNvPr>
            <p:cNvSpPr/>
            <p:nvPr/>
          </p:nvSpPr>
          <p:spPr bwMode="auto">
            <a:xfrm>
              <a:off x="9768408" y="4622358"/>
              <a:ext cx="360040" cy="576064"/>
            </a:xfrm>
            <a:prstGeom prst="downArrow">
              <a:avLst/>
            </a:prstGeom>
            <a:solidFill>
              <a:srgbClr val="FFFF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a-DK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9" name="Tekstfelt 38">
              <a:extLst>
                <a:ext uri="{FF2B5EF4-FFF2-40B4-BE49-F238E27FC236}">
                  <a16:creationId xmlns:a16="http://schemas.microsoft.com/office/drawing/2014/main" id="{892F58B5-051E-D030-979C-CA68723372BB}"/>
                </a:ext>
              </a:extLst>
            </p:cNvPr>
            <p:cNvSpPr txBox="1"/>
            <p:nvPr/>
          </p:nvSpPr>
          <p:spPr>
            <a:xfrm>
              <a:off x="8616280" y="2150333"/>
              <a:ext cx="2664296" cy="677108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a-DK" sz="2000" b="1" dirty="0"/>
                <a:t>Kastrationsres. </a:t>
              </a:r>
              <a:r>
                <a:rPr lang="da-DK" sz="2000" b="1" dirty="0" err="1"/>
                <a:t>PCa</a:t>
              </a:r>
              <a:endParaRPr lang="da-DK" sz="2000" b="1" dirty="0"/>
            </a:p>
            <a:p>
              <a:r>
                <a:rPr lang="da-DK" dirty="0"/>
                <a:t>Med knoglemetastaser</a:t>
              </a:r>
            </a:p>
          </p:txBody>
        </p:sp>
        <p:sp>
          <p:nvSpPr>
            <p:cNvPr id="41" name="Pil: nedad 40">
              <a:extLst>
                <a:ext uri="{FF2B5EF4-FFF2-40B4-BE49-F238E27FC236}">
                  <a16:creationId xmlns:a16="http://schemas.microsoft.com/office/drawing/2014/main" id="{85560251-C7FF-C540-A43D-7EAF35B6670B}"/>
                </a:ext>
              </a:extLst>
            </p:cNvPr>
            <p:cNvSpPr/>
            <p:nvPr/>
          </p:nvSpPr>
          <p:spPr bwMode="auto">
            <a:xfrm>
              <a:off x="9768408" y="2908684"/>
              <a:ext cx="360040" cy="849578"/>
            </a:xfrm>
            <a:prstGeom prst="downArrow">
              <a:avLst/>
            </a:prstGeom>
            <a:solidFill>
              <a:srgbClr val="FFFF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a-DK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3" name="Tekstfelt 42">
              <a:extLst>
                <a:ext uri="{FF2B5EF4-FFF2-40B4-BE49-F238E27FC236}">
                  <a16:creationId xmlns:a16="http://schemas.microsoft.com/office/drawing/2014/main" id="{56FA68F0-FA72-7255-AF33-58AE504D0180}"/>
                </a:ext>
              </a:extLst>
            </p:cNvPr>
            <p:cNvSpPr txBox="1"/>
            <p:nvPr/>
          </p:nvSpPr>
          <p:spPr>
            <a:xfrm>
              <a:off x="8616280" y="5313402"/>
              <a:ext cx="2664296" cy="707886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a-DK" sz="2000" b="1" dirty="0"/>
                <a:t>CTX &amp; PINP</a:t>
              </a:r>
            </a:p>
            <a:p>
              <a:r>
                <a:rPr lang="da-DK" sz="2000" dirty="0"/>
                <a:t>hver måned i 2 år</a:t>
              </a:r>
              <a:endParaRPr lang="da-DK" dirty="0"/>
            </a:p>
          </p:txBody>
        </p:sp>
        <p:sp>
          <p:nvSpPr>
            <p:cNvPr id="52" name="Pil: højre 51">
              <a:extLst>
                <a:ext uri="{FF2B5EF4-FFF2-40B4-BE49-F238E27FC236}">
                  <a16:creationId xmlns:a16="http://schemas.microsoft.com/office/drawing/2014/main" id="{B28EC352-42C8-68EA-E1EB-E1202AAB446B}"/>
                </a:ext>
              </a:extLst>
            </p:cNvPr>
            <p:cNvSpPr/>
            <p:nvPr/>
          </p:nvSpPr>
          <p:spPr bwMode="auto">
            <a:xfrm>
              <a:off x="9984432" y="3154874"/>
              <a:ext cx="360040" cy="288032"/>
            </a:xfrm>
            <a:prstGeom prst="rightArrow">
              <a:avLst/>
            </a:prstGeom>
            <a:solidFill>
              <a:srgbClr val="FFFF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a-DK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4" name="Tekstfelt 53">
              <a:extLst>
                <a:ext uri="{FF2B5EF4-FFF2-40B4-BE49-F238E27FC236}">
                  <a16:creationId xmlns:a16="http://schemas.microsoft.com/office/drawing/2014/main" id="{A33789E9-14D2-7356-4843-DC834BC0FF94}"/>
                </a:ext>
              </a:extLst>
            </p:cNvPr>
            <p:cNvSpPr txBox="1"/>
            <p:nvPr/>
          </p:nvSpPr>
          <p:spPr>
            <a:xfrm>
              <a:off x="10393899" y="3068057"/>
              <a:ext cx="1773354" cy="461665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a-DK" sz="1200" dirty="0"/>
                <a:t>knoglebrud &lt;2år</a:t>
              </a:r>
            </a:p>
            <a:p>
              <a:r>
                <a:rPr lang="da-DK" sz="1200" dirty="0" err="1"/>
                <a:t>bisfosfonat</a:t>
              </a:r>
              <a:r>
                <a:rPr lang="da-DK" sz="1200" dirty="0"/>
                <a:t>/denosumab</a:t>
              </a:r>
            </a:p>
          </p:txBody>
        </p:sp>
        <p:sp>
          <p:nvSpPr>
            <p:cNvPr id="3072" name="Tekstfelt 3071">
              <a:extLst>
                <a:ext uri="{FF2B5EF4-FFF2-40B4-BE49-F238E27FC236}">
                  <a16:creationId xmlns:a16="http://schemas.microsoft.com/office/drawing/2014/main" id="{00B1E4E4-A02F-BF39-5B20-F9F1FDD4E921}"/>
                </a:ext>
              </a:extLst>
            </p:cNvPr>
            <p:cNvSpPr txBox="1"/>
            <p:nvPr/>
          </p:nvSpPr>
          <p:spPr>
            <a:xfrm>
              <a:off x="8629296" y="774661"/>
              <a:ext cx="2664296" cy="40011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a-DK" sz="2000" b="1" dirty="0">
                  <a:solidFill>
                    <a:schemeClr val="bg1"/>
                  </a:solidFill>
                </a:rPr>
                <a:t>Gruppe 3</a:t>
              </a:r>
              <a:endParaRPr lang="da-DK" dirty="0">
                <a:solidFill>
                  <a:schemeClr val="bg1"/>
                </a:solidFill>
              </a:endParaRPr>
            </a:p>
          </p:txBody>
        </p:sp>
      </p:grpSp>
      <p:sp>
        <p:nvSpPr>
          <p:cNvPr id="3075" name="Text Box 3">
            <a:extLst>
              <a:ext uri="{FF2B5EF4-FFF2-40B4-BE49-F238E27FC236}">
                <a16:creationId xmlns:a16="http://schemas.microsoft.com/office/drawing/2014/main" id="{F6747472-16E1-9EB5-98AE-4F9F8EB207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sz="2000" b="1" dirty="0"/>
              <a:t>Grundlæggende design af </a:t>
            </a:r>
            <a:r>
              <a:rPr lang="da-DK" altLang="da-DK" sz="2000" b="1" dirty="0" err="1"/>
              <a:t>BoneProst</a:t>
            </a:r>
            <a:r>
              <a:rPr lang="da-DK" altLang="da-DK" sz="2000" b="1" dirty="0"/>
              <a:t> I (2017-2026)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D7B1C16-5736-5BF3-B2EB-A8BCF1D7DEBA}"/>
              </a:ext>
            </a:extLst>
          </p:cNvPr>
          <p:cNvSpPr/>
          <p:nvPr/>
        </p:nvSpPr>
        <p:spPr bwMode="auto">
          <a:xfrm>
            <a:off x="4151784" y="692696"/>
            <a:ext cx="3816424" cy="5616624"/>
          </a:xfrm>
          <a:prstGeom prst="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071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22208-F7F7-1BFD-FF74-C48732DE8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>
            <a:extLst>
              <a:ext uri="{FF2B5EF4-FFF2-40B4-BE49-F238E27FC236}">
                <a16:creationId xmlns:a16="http://schemas.microsoft.com/office/drawing/2014/main" id="{8FE178DD-AC8F-7066-F169-6F1EFB6028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sz="2000" b="1" dirty="0"/>
              <a:t>Tak til…</a:t>
            </a:r>
          </a:p>
        </p:txBody>
      </p:sp>
      <p:sp>
        <p:nvSpPr>
          <p:cNvPr id="7" name="Tekstboks 17">
            <a:extLst>
              <a:ext uri="{FF2B5EF4-FFF2-40B4-BE49-F238E27FC236}">
                <a16:creationId xmlns:a16="http://schemas.microsoft.com/office/drawing/2014/main" id="{4130D16F-AF4A-00CA-36E3-071CE5A2C265}"/>
              </a:ext>
            </a:extLst>
          </p:cNvPr>
          <p:cNvSpPr txBox="1"/>
          <p:nvPr/>
        </p:nvSpPr>
        <p:spPr>
          <a:xfrm>
            <a:off x="479376" y="620688"/>
            <a:ext cx="2880317" cy="2462213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FFFF00"/>
                </a:solidFill>
              </a:rPr>
              <a:t>Klinisk </a:t>
            </a:r>
            <a:r>
              <a:rPr lang="en-US" b="1" u="sng" dirty="0" err="1">
                <a:solidFill>
                  <a:srgbClr val="FFFF00"/>
                </a:solidFill>
              </a:rPr>
              <a:t>Cellebiologi</a:t>
            </a:r>
            <a:endParaRPr lang="en-US" b="1" u="sng" dirty="0">
              <a:solidFill>
                <a:srgbClr val="FFFF00"/>
              </a:solidFill>
            </a:endParaRPr>
          </a:p>
          <a:p>
            <a:r>
              <a:rPr lang="en-US" b="1" u="sng" dirty="0">
                <a:solidFill>
                  <a:srgbClr val="FFFF00"/>
                </a:solidFill>
              </a:rPr>
              <a:t>Patologi</a:t>
            </a:r>
          </a:p>
          <a:p>
            <a:r>
              <a:rPr lang="en-US" b="1" u="sng" dirty="0">
                <a:solidFill>
                  <a:srgbClr val="FFFF00"/>
                </a:solidFill>
              </a:rPr>
              <a:t> OUH/SDU</a:t>
            </a:r>
          </a:p>
          <a:p>
            <a:endParaRPr lang="en-US" sz="1400" dirty="0">
              <a:solidFill>
                <a:srgbClr val="66FF33"/>
              </a:solidFill>
            </a:endParaRPr>
          </a:p>
          <a:p>
            <a:r>
              <a:rPr lang="en-US" sz="1600" b="1" dirty="0">
                <a:solidFill>
                  <a:schemeClr val="bg1"/>
                </a:solidFill>
              </a:rPr>
              <a:t>Simone SR Nielsen</a:t>
            </a:r>
          </a:p>
          <a:p>
            <a:r>
              <a:rPr lang="da-DK" sz="1400" dirty="0">
                <a:solidFill>
                  <a:schemeClr val="bg1"/>
                </a:solidFill>
              </a:rPr>
              <a:t>Thorbjørn Sønderup Lillelund</a:t>
            </a:r>
          </a:p>
          <a:p>
            <a:r>
              <a:rPr lang="da-DK" sz="1400" dirty="0" err="1">
                <a:solidFill>
                  <a:schemeClr val="bg1"/>
                </a:solidFill>
              </a:rPr>
              <a:t>Budour</a:t>
            </a:r>
            <a:r>
              <a:rPr lang="da-DK" sz="1400" dirty="0">
                <a:solidFill>
                  <a:schemeClr val="bg1"/>
                </a:solidFill>
              </a:rPr>
              <a:t> </a:t>
            </a:r>
            <a:r>
              <a:rPr lang="da-DK" sz="1400" dirty="0" err="1">
                <a:solidFill>
                  <a:schemeClr val="bg1"/>
                </a:solidFill>
              </a:rPr>
              <a:t>Jedie</a:t>
            </a:r>
            <a:endParaRPr lang="da-DK" sz="1400" dirty="0">
              <a:solidFill>
                <a:schemeClr val="bg1"/>
              </a:solidFill>
            </a:endParaRPr>
          </a:p>
          <a:p>
            <a:r>
              <a:rPr lang="en-US" sz="1400" dirty="0">
                <a:solidFill>
                  <a:schemeClr val="bg1"/>
                </a:solidFill>
              </a:rPr>
              <a:t>Jacob B Olesen</a:t>
            </a:r>
          </a:p>
          <a:p>
            <a:endParaRPr lang="en-US" sz="1400" dirty="0">
              <a:solidFill>
                <a:schemeClr val="bg1"/>
              </a:solidFill>
            </a:endParaRPr>
          </a:p>
          <a:p>
            <a:r>
              <a:rPr lang="en-US" sz="1400" dirty="0">
                <a:solidFill>
                  <a:schemeClr val="bg1"/>
                </a:solidFill>
              </a:rPr>
              <a:t>Kent Søe</a:t>
            </a:r>
          </a:p>
        </p:txBody>
      </p:sp>
      <p:sp>
        <p:nvSpPr>
          <p:cNvPr id="26" name="Tekstboks 18">
            <a:extLst>
              <a:ext uri="{FF2B5EF4-FFF2-40B4-BE49-F238E27FC236}">
                <a16:creationId xmlns:a16="http://schemas.microsoft.com/office/drawing/2014/main" id="{DE56CD42-2459-0893-6B08-D63A3451956D}"/>
              </a:ext>
            </a:extLst>
          </p:cNvPr>
          <p:cNvSpPr txBox="1"/>
          <p:nvPr/>
        </p:nvSpPr>
        <p:spPr>
          <a:xfrm>
            <a:off x="4331804" y="1282406"/>
            <a:ext cx="3528392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FFFF00"/>
                </a:solidFill>
              </a:rPr>
              <a:t>Odense </a:t>
            </a:r>
            <a:r>
              <a:rPr lang="en-US" b="1" u="sng" dirty="0" err="1">
                <a:solidFill>
                  <a:srgbClr val="FFFF00"/>
                </a:solidFill>
              </a:rPr>
              <a:t>Universitetshospital</a:t>
            </a:r>
            <a:endParaRPr lang="en-US" b="1" u="sng" dirty="0">
              <a:solidFill>
                <a:srgbClr val="FFFF00"/>
              </a:solidFill>
            </a:endParaRPr>
          </a:p>
          <a:p>
            <a:endParaRPr lang="en-US" sz="1200" dirty="0">
              <a:solidFill>
                <a:schemeClr val="bg1"/>
              </a:solidFill>
            </a:endParaRPr>
          </a:p>
          <a:p>
            <a:r>
              <a:rPr lang="en-US" sz="1600" b="1" dirty="0">
                <a:solidFill>
                  <a:schemeClr val="bg1"/>
                </a:solidFill>
              </a:rPr>
              <a:t>Mads Hvid Poulsen (nu Esbjerg)</a:t>
            </a:r>
          </a:p>
          <a:p>
            <a:r>
              <a:rPr lang="en-US" sz="1600" b="1" dirty="0">
                <a:solidFill>
                  <a:schemeClr val="bg1"/>
                </a:solidFill>
              </a:rPr>
              <a:t>Lars Lund</a:t>
            </a:r>
          </a:p>
        </p:txBody>
      </p:sp>
      <p:sp>
        <p:nvSpPr>
          <p:cNvPr id="3097" name="Tekstboks 36">
            <a:extLst>
              <a:ext uri="{FF2B5EF4-FFF2-40B4-BE49-F238E27FC236}">
                <a16:creationId xmlns:a16="http://schemas.microsoft.com/office/drawing/2014/main" id="{6B68D9E7-0B69-5C10-C94F-A2806F8C588A}"/>
              </a:ext>
            </a:extLst>
          </p:cNvPr>
          <p:cNvSpPr txBox="1"/>
          <p:nvPr/>
        </p:nvSpPr>
        <p:spPr>
          <a:xfrm>
            <a:off x="8323674" y="1282406"/>
            <a:ext cx="386375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FFFF00"/>
                </a:solidFill>
              </a:rPr>
              <a:t>Vejle </a:t>
            </a:r>
            <a:r>
              <a:rPr lang="en-US" b="1" u="sng" dirty="0" err="1">
                <a:solidFill>
                  <a:srgbClr val="FFFF00"/>
                </a:solidFill>
              </a:rPr>
              <a:t>Sygehus</a:t>
            </a:r>
            <a:r>
              <a:rPr lang="en-US" b="1" u="sng" dirty="0">
                <a:solidFill>
                  <a:srgbClr val="FFFF00"/>
                </a:solidFill>
              </a:rPr>
              <a:t>/</a:t>
            </a:r>
            <a:r>
              <a:rPr lang="en-US" b="1" u="sng" dirty="0" err="1">
                <a:solidFill>
                  <a:srgbClr val="FFFF00"/>
                </a:solidFill>
              </a:rPr>
              <a:t>Sygehus</a:t>
            </a:r>
            <a:r>
              <a:rPr lang="en-US" b="1" u="sng" dirty="0">
                <a:solidFill>
                  <a:srgbClr val="FFFF00"/>
                </a:solidFill>
              </a:rPr>
              <a:t> </a:t>
            </a:r>
            <a:r>
              <a:rPr lang="en-US" b="1" u="sng" dirty="0" err="1">
                <a:solidFill>
                  <a:srgbClr val="FFFF00"/>
                </a:solidFill>
              </a:rPr>
              <a:t>Lillebæt</a:t>
            </a:r>
            <a:endParaRPr lang="en-US" b="1" u="sng" dirty="0">
              <a:solidFill>
                <a:srgbClr val="FFFF00"/>
              </a:solidFill>
            </a:endParaRPr>
          </a:p>
          <a:p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b="1" dirty="0">
                <a:solidFill>
                  <a:schemeClr val="bg1"/>
                </a:solidFill>
              </a:rPr>
              <a:t>Ahmed H Zedan </a:t>
            </a:r>
          </a:p>
          <a:p>
            <a:r>
              <a:rPr lang="en-US" sz="1600" b="1" dirty="0">
                <a:solidFill>
                  <a:schemeClr val="bg1"/>
                </a:solidFill>
              </a:rPr>
              <a:t>Palle Osther</a:t>
            </a:r>
          </a:p>
          <a:p>
            <a:r>
              <a:rPr lang="en-US" sz="1600" b="1" dirty="0">
                <a:solidFill>
                  <a:schemeClr val="bg1"/>
                </a:solidFill>
              </a:rPr>
              <a:t>Jonna S Madsen</a:t>
            </a:r>
          </a:p>
        </p:txBody>
      </p:sp>
      <p:pic>
        <p:nvPicPr>
          <p:cNvPr id="3106" name="Billede 3105">
            <a:extLst>
              <a:ext uri="{FF2B5EF4-FFF2-40B4-BE49-F238E27FC236}">
                <a16:creationId xmlns:a16="http://schemas.microsoft.com/office/drawing/2014/main" id="{E1D85591-7CDB-1D3F-A8DC-75375C95792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735" t="19672" r="25044" b="37486"/>
          <a:stretch/>
        </p:blipFill>
        <p:spPr>
          <a:xfrm>
            <a:off x="606679" y="3284984"/>
            <a:ext cx="1245958" cy="1462321"/>
          </a:xfrm>
          <a:prstGeom prst="rect">
            <a:avLst/>
          </a:prstGeom>
        </p:spPr>
      </p:pic>
      <p:sp>
        <p:nvSpPr>
          <p:cNvPr id="3108" name="Tekstfelt 3107">
            <a:extLst>
              <a:ext uri="{FF2B5EF4-FFF2-40B4-BE49-F238E27FC236}">
                <a16:creationId xmlns:a16="http://schemas.microsoft.com/office/drawing/2014/main" id="{D7FAE27B-CE49-B984-FB5B-2D34CAED9589}"/>
              </a:ext>
            </a:extLst>
          </p:cNvPr>
          <p:cNvSpPr txBox="1"/>
          <p:nvPr/>
        </p:nvSpPr>
        <p:spPr>
          <a:xfrm>
            <a:off x="606679" y="4718263"/>
            <a:ext cx="1245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>
                <a:solidFill>
                  <a:schemeClr val="bg1"/>
                </a:solidFill>
              </a:rPr>
              <a:t>Simone Nielsen 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3110" name="Billede 3109">
            <a:extLst>
              <a:ext uri="{FF2B5EF4-FFF2-40B4-BE49-F238E27FC236}">
                <a16:creationId xmlns:a16="http://schemas.microsoft.com/office/drawing/2014/main" id="{BE786F16-D746-4D0D-690E-8F6B8DBB8F2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30" t="14547" r="28440" b="46313"/>
          <a:stretch/>
        </p:blipFill>
        <p:spPr>
          <a:xfrm>
            <a:off x="2131207" y="5140941"/>
            <a:ext cx="1046182" cy="1363207"/>
          </a:xfrm>
          <a:prstGeom prst="rect">
            <a:avLst/>
          </a:prstGeom>
        </p:spPr>
      </p:pic>
      <p:sp>
        <p:nvSpPr>
          <p:cNvPr id="3112" name="Tekstfelt 3111">
            <a:extLst>
              <a:ext uri="{FF2B5EF4-FFF2-40B4-BE49-F238E27FC236}">
                <a16:creationId xmlns:a16="http://schemas.microsoft.com/office/drawing/2014/main" id="{318B5B87-61CD-3679-5E8B-893FF256EB43}"/>
              </a:ext>
            </a:extLst>
          </p:cNvPr>
          <p:cNvSpPr txBox="1"/>
          <p:nvPr/>
        </p:nvSpPr>
        <p:spPr>
          <a:xfrm>
            <a:off x="2046839" y="6464464"/>
            <a:ext cx="12025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>
                <a:solidFill>
                  <a:schemeClr val="bg1"/>
                </a:solidFill>
              </a:rPr>
              <a:t>Jacob Olesen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3113" name="Billede 3112">
            <a:extLst>
              <a:ext uri="{FF2B5EF4-FFF2-40B4-BE49-F238E27FC236}">
                <a16:creationId xmlns:a16="http://schemas.microsoft.com/office/drawing/2014/main" id="{05653052-F7EA-6F5F-03B3-E891884AE29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12" t="14340" r="16830" b="39299"/>
          <a:stretch>
            <a:fillRect/>
          </a:stretch>
        </p:blipFill>
        <p:spPr>
          <a:xfrm>
            <a:off x="712631" y="5041827"/>
            <a:ext cx="983935" cy="1462321"/>
          </a:xfrm>
          <a:prstGeom prst="rect">
            <a:avLst/>
          </a:prstGeom>
        </p:spPr>
      </p:pic>
      <p:sp>
        <p:nvSpPr>
          <p:cNvPr id="3114" name="Tekstboks 32">
            <a:extLst>
              <a:ext uri="{FF2B5EF4-FFF2-40B4-BE49-F238E27FC236}">
                <a16:creationId xmlns:a16="http://schemas.microsoft.com/office/drawing/2014/main" id="{E9882183-108C-21C5-2D6D-46A007A5195A}"/>
              </a:ext>
            </a:extLst>
          </p:cNvPr>
          <p:cNvSpPr txBox="1"/>
          <p:nvPr/>
        </p:nvSpPr>
        <p:spPr>
          <a:xfrm>
            <a:off x="531466" y="6496051"/>
            <a:ext cx="13462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Budour </a:t>
            </a:r>
            <a:r>
              <a:rPr lang="en-US" sz="1200" dirty="0" err="1">
                <a:solidFill>
                  <a:schemeClr val="bg1"/>
                </a:solidFill>
              </a:rPr>
              <a:t>Jedie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3120" name="Billede 3119">
            <a:extLst>
              <a:ext uri="{FF2B5EF4-FFF2-40B4-BE49-F238E27FC236}">
                <a16:creationId xmlns:a16="http://schemas.microsoft.com/office/drawing/2014/main" id="{1AB50FB3-9D28-7885-09CA-40B41C2A720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7761" t="6852" r="15055" b="10448"/>
          <a:stretch>
            <a:fillRect/>
          </a:stretch>
        </p:blipFill>
        <p:spPr>
          <a:xfrm>
            <a:off x="2081202" y="3293081"/>
            <a:ext cx="1100114" cy="1462321"/>
          </a:xfrm>
          <a:prstGeom prst="rect">
            <a:avLst/>
          </a:prstGeom>
        </p:spPr>
      </p:pic>
      <p:sp>
        <p:nvSpPr>
          <p:cNvPr id="3122" name="Tekstfelt 3121">
            <a:extLst>
              <a:ext uri="{FF2B5EF4-FFF2-40B4-BE49-F238E27FC236}">
                <a16:creationId xmlns:a16="http://schemas.microsoft.com/office/drawing/2014/main" id="{A195B810-95FE-332F-6D4F-4B07C59D953F}"/>
              </a:ext>
            </a:extLst>
          </p:cNvPr>
          <p:cNvSpPr txBox="1"/>
          <p:nvPr/>
        </p:nvSpPr>
        <p:spPr>
          <a:xfrm>
            <a:off x="1902823" y="4747305"/>
            <a:ext cx="14568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>
                <a:solidFill>
                  <a:schemeClr val="bg1"/>
                </a:solidFill>
              </a:rPr>
              <a:t>Thorbjørn Lillelund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3125" name="Billede 3124">
            <a:extLst>
              <a:ext uri="{FF2B5EF4-FFF2-40B4-BE49-F238E27FC236}">
                <a16:creationId xmlns:a16="http://schemas.microsoft.com/office/drawing/2014/main" id="{F6F52406-BA9E-9D8A-8C42-5705FEA508D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6375" t="8657" r="32282" b="40550"/>
          <a:stretch>
            <a:fillRect/>
          </a:stretch>
        </p:blipFill>
        <p:spPr>
          <a:xfrm>
            <a:off x="4655840" y="3140968"/>
            <a:ext cx="1100114" cy="1689461"/>
          </a:xfrm>
          <a:prstGeom prst="rect">
            <a:avLst/>
          </a:prstGeom>
        </p:spPr>
      </p:pic>
      <p:sp>
        <p:nvSpPr>
          <p:cNvPr id="3127" name="Tekstfelt 3126">
            <a:extLst>
              <a:ext uri="{FF2B5EF4-FFF2-40B4-BE49-F238E27FC236}">
                <a16:creationId xmlns:a16="http://schemas.microsoft.com/office/drawing/2014/main" id="{C09752A8-01A6-822F-AB32-3346F8189FF9}"/>
              </a:ext>
            </a:extLst>
          </p:cNvPr>
          <p:cNvSpPr txBox="1"/>
          <p:nvPr/>
        </p:nvSpPr>
        <p:spPr>
          <a:xfrm>
            <a:off x="4477460" y="4801891"/>
            <a:ext cx="14568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>
                <a:solidFill>
                  <a:schemeClr val="bg1"/>
                </a:solidFill>
              </a:rPr>
              <a:t>Mads Poulsen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3130" name="Billede 3129">
            <a:extLst>
              <a:ext uri="{FF2B5EF4-FFF2-40B4-BE49-F238E27FC236}">
                <a16:creationId xmlns:a16="http://schemas.microsoft.com/office/drawing/2014/main" id="{450E324F-1705-21D7-40DF-07CA7AD63DB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18970" y="3140968"/>
            <a:ext cx="1231898" cy="1689460"/>
          </a:xfrm>
          <a:prstGeom prst="rect">
            <a:avLst/>
          </a:prstGeom>
        </p:spPr>
      </p:pic>
      <p:sp>
        <p:nvSpPr>
          <p:cNvPr id="3132" name="Tekstfelt 3131">
            <a:extLst>
              <a:ext uri="{FF2B5EF4-FFF2-40B4-BE49-F238E27FC236}">
                <a16:creationId xmlns:a16="http://schemas.microsoft.com/office/drawing/2014/main" id="{4E0B031F-6146-6D20-58DD-9CA090E98EFC}"/>
              </a:ext>
            </a:extLst>
          </p:cNvPr>
          <p:cNvSpPr txBox="1"/>
          <p:nvPr/>
        </p:nvSpPr>
        <p:spPr>
          <a:xfrm>
            <a:off x="6206482" y="4801890"/>
            <a:ext cx="14568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>
                <a:solidFill>
                  <a:schemeClr val="bg1"/>
                </a:solidFill>
              </a:rPr>
              <a:t>Lars Lund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3135" name="Billede 3134">
            <a:extLst>
              <a:ext uri="{FF2B5EF4-FFF2-40B4-BE49-F238E27FC236}">
                <a16:creationId xmlns:a16="http://schemas.microsoft.com/office/drawing/2014/main" id="{58DEDB5B-6C00-A2B6-FC29-58E7FC614763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7610" t="6951" r="59450" b="34237"/>
          <a:stretch>
            <a:fillRect/>
          </a:stretch>
        </p:blipFill>
        <p:spPr>
          <a:xfrm>
            <a:off x="8698377" y="2998280"/>
            <a:ext cx="1100114" cy="1586508"/>
          </a:xfrm>
          <a:prstGeom prst="rect">
            <a:avLst/>
          </a:prstGeom>
        </p:spPr>
      </p:pic>
      <p:sp>
        <p:nvSpPr>
          <p:cNvPr id="3137" name="Tekstfelt 3136">
            <a:extLst>
              <a:ext uri="{FF2B5EF4-FFF2-40B4-BE49-F238E27FC236}">
                <a16:creationId xmlns:a16="http://schemas.microsoft.com/office/drawing/2014/main" id="{F48375AB-D98B-D15F-E52D-D1BA219A4F6A}"/>
              </a:ext>
            </a:extLst>
          </p:cNvPr>
          <p:cNvSpPr txBox="1"/>
          <p:nvPr/>
        </p:nvSpPr>
        <p:spPr>
          <a:xfrm>
            <a:off x="8519997" y="4556733"/>
            <a:ext cx="14568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>
                <a:solidFill>
                  <a:schemeClr val="bg1"/>
                </a:solidFill>
              </a:rPr>
              <a:t>Ahmed Zedan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3140" name="Billede 3139">
            <a:extLst>
              <a:ext uri="{FF2B5EF4-FFF2-40B4-BE49-F238E27FC236}">
                <a16:creationId xmlns:a16="http://schemas.microsoft.com/office/drawing/2014/main" id="{712495ED-035C-88B9-9A61-21167E64E190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9201" t="7067" r="18603" b="25470"/>
          <a:stretch>
            <a:fillRect/>
          </a:stretch>
        </p:blipFill>
        <p:spPr>
          <a:xfrm>
            <a:off x="10595644" y="2996952"/>
            <a:ext cx="975120" cy="1586508"/>
          </a:xfrm>
          <a:prstGeom prst="rect">
            <a:avLst/>
          </a:prstGeom>
        </p:spPr>
      </p:pic>
      <p:sp>
        <p:nvSpPr>
          <p:cNvPr id="3142" name="Tekstfelt 3141">
            <a:extLst>
              <a:ext uri="{FF2B5EF4-FFF2-40B4-BE49-F238E27FC236}">
                <a16:creationId xmlns:a16="http://schemas.microsoft.com/office/drawing/2014/main" id="{942CD1BA-3E06-8915-35C1-F77CE139D3D7}"/>
              </a:ext>
            </a:extLst>
          </p:cNvPr>
          <p:cNvSpPr txBox="1"/>
          <p:nvPr/>
        </p:nvSpPr>
        <p:spPr>
          <a:xfrm>
            <a:off x="10327759" y="4569131"/>
            <a:ext cx="14568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>
                <a:solidFill>
                  <a:schemeClr val="bg1"/>
                </a:solidFill>
              </a:rPr>
              <a:t>Palle Osther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3145" name="Billede 3144">
            <a:extLst>
              <a:ext uri="{FF2B5EF4-FFF2-40B4-BE49-F238E27FC236}">
                <a16:creationId xmlns:a16="http://schemas.microsoft.com/office/drawing/2014/main" id="{9B36783C-711D-EF87-FD87-B325C4D68CF1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31409" t="10102" r="23403" b="25141"/>
          <a:stretch>
            <a:fillRect/>
          </a:stretch>
        </p:blipFill>
        <p:spPr>
          <a:xfrm>
            <a:off x="9679668" y="4825829"/>
            <a:ext cx="1046183" cy="1514886"/>
          </a:xfrm>
          <a:prstGeom prst="rect">
            <a:avLst/>
          </a:prstGeom>
        </p:spPr>
      </p:pic>
      <p:sp>
        <p:nvSpPr>
          <p:cNvPr id="3147" name="Tekstfelt 3146">
            <a:extLst>
              <a:ext uri="{FF2B5EF4-FFF2-40B4-BE49-F238E27FC236}">
                <a16:creationId xmlns:a16="http://schemas.microsoft.com/office/drawing/2014/main" id="{2224DA10-E5B7-5C3C-1BB4-A0F046316D06}"/>
              </a:ext>
            </a:extLst>
          </p:cNvPr>
          <p:cNvSpPr txBox="1"/>
          <p:nvPr/>
        </p:nvSpPr>
        <p:spPr>
          <a:xfrm>
            <a:off x="9474322" y="6308356"/>
            <a:ext cx="14568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>
                <a:solidFill>
                  <a:schemeClr val="bg1"/>
                </a:solidFill>
              </a:rPr>
              <a:t>Jonna Madsen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3204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7F8F2-7CA5-83D8-93AB-B1927D9CA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393263A5-36DD-EBBD-316D-D2B93DD48C2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1484784"/>
            <a:ext cx="12192000" cy="482910"/>
          </a:xfrm>
        </p:spPr>
        <p:txBody>
          <a:bodyPr/>
          <a:lstStyle/>
          <a:p>
            <a:r>
              <a:rPr lang="en-US" altLang="da-DK" sz="2600" dirty="0" err="1">
                <a:solidFill>
                  <a:srgbClr val="FFFF00"/>
                </a:solidFill>
              </a:rPr>
              <a:t>Knoglecellerne</a:t>
            </a:r>
            <a:r>
              <a:rPr lang="en-US" altLang="da-DK" sz="2600" dirty="0">
                <a:solidFill>
                  <a:srgbClr val="FFFF00"/>
                </a:solidFill>
              </a:rPr>
              <a:t> er </a:t>
            </a:r>
            <a:r>
              <a:rPr lang="en-US" altLang="da-DK" sz="2600" dirty="0" err="1">
                <a:solidFill>
                  <a:srgbClr val="FFFF00"/>
                </a:solidFill>
              </a:rPr>
              <a:t>skyld</a:t>
            </a:r>
            <a:r>
              <a:rPr lang="en-US" altLang="da-DK" sz="2600" dirty="0">
                <a:solidFill>
                  <a:srgbClr val="FFFF00"/>
                </a:solidFill>
              </a:rPr>
              <a:t> i at </a:t>
            </a:r>
            <a:r>
              <a:rPr lang="en-US" altLang="da-DK" sz="2600" dirty="0" err="1">
                <a:solidFill>
                  <a:srgbClr val="FFFF00"/>
                </a:solidFill>
              </a:rPr>
              <a:t>prostatakræftcellerne</a:t>
            </a:r>
            <a:r>
              <a:rPr lang="en-US" altLang="da-DK" sz="2600" dirty="0">
                <a:solidFill>
                  <a:srgbClr val="FFFF00"/>
                </a:solidFill>
              </a:rPr>
              <a:t> </a:t>
            </a:r>
            <a:r>
              <a:rPr lang="en-US" altLang="da-DK" sz="2600" dirty="0" err="1">
                <a:solidFill>
                  <a:srgbClr val="FFFF00"/>
                </a:solidFill>
              </a:rPr>
              <a:t>kan</a:t>
            </a:r>
            <a:r>
              <a:rPr lang="en-US" altLang="da-DK" sz="2600" dirty="0">
                <a:solidFill>
                  <a:srgbClr val="FFFF00"/>
                </a:solidFill>
              </a:rPr>
              <a:t> </a:t>
            </a:r>
            <a:r>
              <a:rPr lang="en-US" altLang="da-DK" sz="2600" dirty="0" err="1">
                <a:solidFill>
                  <a:srgbClr val="FFFF00"/>
                </a:solidFill>
              </a:rPr>
              <a:t>gro</a:t>
            </a:r>
            <a:r>
              <a:rPr lang="en-US" altLang="da-DK" sz="2600" dirty="0">
                <a:solidFill>
                  <a:srgbClr val="FFFF00"/>
                </a:solidFill>
              </a:rPr>
              <a:t> i </a:t>
            </a:r>
            <a:r>
              <a:rPr lang="en-US" altLang="da-DK" sz="2600" dirty="0" err="1">
                <a:solidFill>
                  <a:srgbClr val="FFFF00"/>
                </a:solidFill>
              </a:rPr>
              <a:t>knoglen</a:t>
            </a:r>
            <a:endParaRPr lang="en-US" altLang="da-DK" sz="2600" dirty="0">
              <a:solidFill>
                <a:schemeClr val="bg1"/>
              </a:solidFill>
            </a:endParaRP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E3137373-8715-DD2D-30F6-6A5D22A473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sz="2000" b="1" dirty="0"/>
              <a:t>Konklusioner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588A0CE-4A52-6231-7E91-3FAE7B58E1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00992"/>
            <a:ext cx="12192000" cy="482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0" i="0" u="none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altLang="da-DK" sz="2600" kern="0" dirty="0" err="1">
                <a:solidFill>
                  <a:srgbClr val="FFFF00"/>
                </a:solidFill>
              </a:rPr>
              <a:t>Prostatakræftcellerne</a:t>
            </a:r>
            <a:r>
              <a:rPr lang="en-US" altLang="da-DK" sz="2600" kern="0" dirty="0">
                <a:solidFill>
                  <a:srgbClr val="FFFF00"/>
                </a:solidFill>
              </a:rPr>
              <a:t> </a:t>
            </a:r>
            <a:r>
              <a:rPr lang="en-US" altLang="da-DK" sz="2600" kern="0" dirty="0" err="1">
                <a:solidFill>
                  <a:srgbClr val="FFFF00"/>
                </a:solidFill>
              </a:rPr>
              <a:t>kan</a:t>
            </a:r>
            <a:r>
              <a:rPr lang="en-US" altLang="da-DK" sz="2600" kern="0" dirty="0">
                <a:solidFill>
                  <a:srgbClr val="FFFF00"/>
                </a:solidFill>
              </a:rPr>
              <a:t> “</a:t>
            </a:r>
            <a:r>
              <a:rPr lang="en-US" altLang="da-DK" sz="2600" kern="0" dirty="0" err="1">
                <a:solidFill>
                  <a:srgbClr val="FFFF00"/>
                </a:solidFill>
              </a:rPr>
              <a:t>gemme</a:t>
            </a:r>
            <a:r>
              <a:rPr lang="en-US" altLang="da-DK" sz="2600" kern="0" dirty="0">
                <a:solidFill>
                  <a:srgbClr val="FFFF00"/>
                </a:solidFill>
              </a:rPr>
              <a:t> sig” i </a:t>
            </a:r>
            <a:r>
              <a:rPr lang="en-US" altLang="da-DK" sz="2600" kern="0" dirty="0" err="1">
                <a:solidFill>
                  <a:srgbClr val="FFFF00"/>
                </a:solidFill>
              </a:rPr>
              <a:t>knoglen</a:t>
            </a:r>
            <a:r>
              <a:rPr lang="en-US" altLang="da-DK" sz="2600" kern="0" dirty="0">
                <a:solidFill>
                  <a:srgbClr val="FFFF00"/>
                </a:solidFill>
              </a:rPr>
              <a:t> i mange </a:t>
            </a:r>
            <a:r>
              <a:rPr lang="en-US" altLang="da-DK" sz="2600" kern="0" dirty="0" err="1">
                <a:solidFill>
                  <a:srgbClr val="FFFF00"/>
                </a:solidFill>
              </a:rPr>
              <a:t>år</a:t>
            </a:r>
            <a:r>
              <a:rPr lang="en-US" altLang="da-DK" sz="2600" kern="0" dirty="0">
                <a:solidFill>
                  <a:srgbClr val="FFFF00"/>
                </a:solidFill>
              </a:rPr>
              <a:t> </a:t>
            </a:r>
            <a:endParaRPr lang="en-US" altLang="da-DK" sz="2600" kern="0" dirty="0">
              <a:solidFill>
                <a:schemeClr val="bg1"/>
              </a:solidFill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C592C2C9-24D1-686A-C27A-FDF0811EB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7450"/>
            <a:ext cx="12192000" cy="482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0" i="0" u="none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altLang="da-DK" sz="2600" kern="0" dirty="0" err="1">
                <a:solidFill>
                  <a:srgbClr val="FFFF00"/>
                </a:solidFill>
              </a:rPr>
              <a:t>Knoglecellerne</a:t>
            </a:r>
            <a:r>
              <a:rPr lang="en-US" altLang="da-DK" sz="2600" kern="0" dirty="0">
                <a:solidFill>
                  <a:srgbClr val="FFFF00"/>
                </a:solidFill>
              </a:rPr>
              <a:t> </a:t>
            </a:r>
            <a:r>
              <a:rPr lang="en-US" altLang="da-DK" sz="2600" kern="0" dirty="0" err="1">
                <a:solidFill>
                  <a:srgbClr val="FFFF00"/>
                </a:solidFill>
              </a:rPr>
              <a:t>gør</a:t>
            </a:r>
            <a:r>
              <a:rPr lang="en-US" altLang="da-DK" sz="2600" kern="0" dirty="0">
                <a:solidFill>
                  <a:srgbClr val="FFFF00"/>
                </a:solidFill>
              </a:rPr>
              <a:t> at </a:t>
            </a:r>
            <a:r>
              <a:rPr lang="en-US" altLang="da-DK" sz="2600" kern="0" dirty="0" err="1">
                <a:solidFill>
                  <a:srgbClr val="FFFF00"/>
                </a:solidFill>
              </a:rPr>
              <a:t>prostatakræftcellerne</a:t>
            </a:r>
            <a:r>
              <a:rPr lang="en-US" altLang="da-DK" sz="2600" kern="0" dirty="0">
                <a:solidFill>
                  <a:srgbClr val="FFFF00"/>
                </a:solidFill>
              </a:rPr>
              <a:t> </a:t>
            </a:r>
            <a:r>
              <a:rPr lang="en-US" altLang="da-DK" sz="2600" kern="0" dirty="0" err="1">
                <a:solidFill>
                  <a:srgbClr val="FFFF00"/>
                </a:solidFill>
              </a:rPr>
              <a:t>bliver</a:t>
            </a:r>
            <a:r>
              <a:rPr lang="en-US" altLang="da-DK" sz="2600" kern="0" dirty="0">
                <a:solidFill>
                  <a:srgbClr val="FFFF00"/>
                </a:solidFill>
              </a:rPr>
              <a:t> </a:t>
            </a:r>
            <a:r>
              <a:rPr lang="en-US" altLang="da-DK" sz="2600" kern="0" dirty="0" err="1">
                <a:solidFill>
                  <a:srgbClr val="FFFF00"/>
                </a:solidFill>
              </a:rPr>
              <a:t>resistente</a:t>
            </a:r>
            <a:r>
              <a:rPr lang="en-US" altLang="da-DK" sz="2600" kern="0" dirty="0">
                <a:solidFill>
                  <a:srgbClr val="FFFF00"/>
                </a:solidFill>
              </a:rPr>
              <a:t> </a:t>
            </a:r>
            <a:r>
              <a:rPr lang="en-US" altLang="da-DK" sz="2600" kern="0" dirty="0" err="1">
                <a:solidFill>
                  <a:srgbClr val="FFFF00"/>
                </a:solidFill>
              </a:rPr>
              <a:t>overfor</a:t>
            </a:r>
            <a:r>
              <a:rPr lang="en-US" altLang="da-DK" sz="2600" kern="0" dirty="0">
                <a:solidFill>
                  <a:srgbClr val="FFFF00"/>
                </a:solidFill>
              </a:rPr>
              <a:t> </a:t>
            </a:r>
            <a:r>
              <a:rPr lang="en-US" altLang="da-DK" sz="2600" kern="0" dirty="0" err="1">
                <a:solidFill>
                  <a:srgbClr val="FFFF00"/>
                </a:solidFill>
              </a:rPr>
              <a:t>behandling</a:t>
            </a:r>
            <a:endParaRPr lang="en-US" altLang="da-DK" sz="2600" kern="0" dirty="0">
              <a:solidFill>
                <a:schemeClr val="bg1"/>
              </a:solidFill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86C1105D-7EFC-140E-F728-075BBCAE0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1457" y="3068906"/>
            <a:ext cx="12192000" cy="482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0" i="0" u="none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altLang="da-DK" sz="2600" kern="0" dirty="0" err="1">
                <a:solidFill>
                  <a:srgbClr val="FFFF00"/>
                </a:solidFill>
              </a:rPr>
              <a:t>Knoglemetastaserne</a:t>
            </a:r>
            <a:r>
              <a:rPr lang="en-US" altLang="da-DK" sz="2600" kern="0" dirty="0">
                <a:solidFill>
                  <a:srgbClr val="FFFF00"/>
                </a:solidFill>
              </a:rPr>
              <a:t> </a:t>
            </a:r>
            <a:r>
              <a:rPr lang="en-US" altLang="da-DK" sz="2600" kern="0" dirty="0" err="1">
                <a:solidFill>
                  <a:srgbClr val="FFFF00"/>
                </a:solidFill>
              </a:rPr>
              <a:t>gør</a:t>
            </a:r>
            <a:r>
              <a:rPr lang="en-US" altLang="da-DK" sz="2600" kern="0" dirty="0">
                <a:solidFill>
                  <a:srgbClr val="FFFF00"/>
                </a:solidFill>
              </a:rPr>
              <a:t> </a:t>
            </a:r>
            <a:r>
              <a:rPr lang="en-US" altLang="da-DK" sz="2600" kern="0" dirty="0" err="1">
                <a:solidFill>
                  <a:srgbClr val="FFFF00"/>
                </a:solidFill>
              </a:rPr>
              <a:t>først</a:t>
            </a:r>
            <a:r>
              <a:rPr lang="en-US" altLang="da-DK" sz="2600" kern="0" dirty="0">
                <a:solidFill>
                  <a:srgbClr val="FFFF00"/>
                </a:solidFill>
              </a:rPr>
              <a:t> </a:t>
            </a:r>
            <a:r>
              <a:rPr lang="en-US" altLang="da-DK" sz="2600" kern="0" dirty="0" err="1">
                <a:solidFill>
                  <a:srgbClr val="FFFF00"/>
                </a:solidFill>
              </a:rPr>
              <a:t>rigtig</a:t>
            </a:r>
            <a:r>
              <a:rPr lang="en-US" altLang="da-DK" sz="2600" kern="0" dirty="0">
                <a:solidFill>
                  <a:srgbClr val="FFFF00"/>
                </a:solidFill>
              </a:rPr>
              <a:t> </a:t>
            </a:r>
            <a:r>
              <a:rPr lang="en-US" altLang="da-DK" sz="2600" kern="0" dirty="0" err="1">
                <a:solidFill>
                  <a:srgbClr val="FFFF00"/>
                </a:solidFill>
              </a:rPr>
              <a:t>ondt</a:t>
            </a:r>
            <a:r>
              <a:rPr lang="en-US" altLang="da-DK" sz="2600" kern="0" dirty="0">
                <a:solidFill>
                  <a:srgbClr val="FFFF00"/>
                </a:solidFill>
              </a:rPr>
              <a:t> </a:t>
            </a:r>
            <a:r>
              <a:rPr lang="en-US" altLang="da-DK" sz="2600" kern="0" dirty="0" err="1">
                <a:solidFill>
                  <a:srgbClr val="FFFF00"/>
                </a:solidFill>
              </a:rPr>
              <a:t>når</a:t>
            </a:r>
            <a:r>
              <a:rPr lang="en-US" altLang="da-DK" sz="2600" kern="0" dirty="0">
                <a:solidFill>
                  <a:srgbClr val="FFFF00"/>
                </a:solidFill>
              </a:rPr>
              <a:t> de </a:t>
            </a:r>
            <a:r>
              <a:rPr lang="en-US" altLang="da-DK" sz="2600" kern="0" dirty="0" err="1">
                <a:solidFill>
                  <a:srgbClr val="FFFF00"/>
                </a:solidFill>
              </a:rPr>
              <a:t>har</a:t>
            </a:r>
            <a:r>
              <a:rPr lang="en-US" altLang="da-DK" sz="2600" kern="0" dirty="0">
                <a:solidFill>
                  <a:srgbClr val="FFFF00"/>
                </a:solidFill>
              </a:rPr>
              <a:t> </a:t>
            </a:r>
            <a:r>
              <a:rPr lang="en-US" altLang="da-DK" sz="2600" kern="0" dirty="0" err="1">
                <a:solidFill>
                  <a:srgbClr val="FFFF00"/>
                </a:solidFill>
              </a:rPr>
              <a:t>været</a:t>
            </a:r>
            <a:r>
              <a:rPr lang="en-US" altLang="da-DK" sz="2600" kern="0" dirty="0">
                <a:solidFill>
                  <a:srgbClr val="FFFF00"/>
                </a:solidFill>
              </a:rPr>
              <a:t> i </a:t>
            </a:r>
            <a:r>
              <a:rPr lang="en-US" altLang="da-DK" sz="2600" kern="0" dirty="0" err="1">
                <a:solidFill>
                  <a:srgbClr val="FFFF00"/>
                </a:solidFill>
              </a:rPr>
              <a:t>knoglen</a:t>
            </a:r>
            <a:r>
              <a:rPr lang="en-US" altLang="da-DK" sz="2600" kern="0" dirty="0">
                <a:solidFill>
                  <a:srgbClr val="FFFF00"/>
                </a:solidFill>
              </a:rPr>
              <a:t> </a:t>
            </a:r>
            <a:r>
              <a:rPr lang="en-US" altLang="da-DK" sz="2600" kern="0" dirty="0" err="1">
                <a:solidFill>
                  <a:srgbClr val="FFFF00"/>
                </a:solidFill>
              </a:rPr>
              <a:t>længe</a:t>
            </a:r>
            <a:endParaRPr lang="en-US" altLang="da-DK" sz="2600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43587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9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 - &amp;quot;Fra Rask til Syg&amp;quot;&quot;/&gt;&lt;property id=&quot;20307&quot; value=&quot;257&quot;/&gt;&lt;/object&gt;&lt;object type=&quot;3&quot; unique_id=&quot;10004&quot;&gt;&lt;property id=&quot;20148&quot; value=&quot;5&quot;/&gt;&lt;property id=&quot;20300&quot; value=&quot;Slide 2&quot;/&gt;&lt;property id=&quot;20307&quot; value=&quot;256&quot;/&gt;&lt;/object&gt;&lt;object type=&quot;3&quot; unique_id=&quot;10005&quot;&gt;&lt;property id=&quot;20148&quot; value=&quot;5&quot;/&gt;&lt;property id=&quot;20300&quot; value=&quot;Slide 3&quot;/&gt;&lt;property id=&quot;20307&quot; value=&quot;258&quot;/&gt;&lt;/object&gt;&lt;object type=&quot;3&quot; unique_id=&quot;10006&quot;&gt;&lt;property id=&quot;20148&quot; value=&quot;5&quot;/&gt;&lt;property id=&quot;20300&quot; value=&quot;Slide 4&quot;/&gt;&lt;property id=&quot;20307&quot; value=&quot;293&quot;/&gt;&lt;/object&gt;&lt;object type=&quot;3&quot; unique_id=&quot;10007&quot;&gt;&lt;property id=&quot;20148&quot; value=&quot;5&quot;/&gt;&lt;property id=&quot;20300&quot; value=&quot;Slide 5&quot;/&gt;&lt;property id=&quot;20307&quot; value=&quot;317&quot;/&gt;&lt;/object&gt;&lt;object type=&quot;3&quot; unique_id=&quot;10008&quot;&gt;&lt;property id=&quot;20148&quot; value=&quot;5&quot;/&gt;&lt;property id=&quot;20300&quot; value=&quot;Slide 6&quot;/&gt;&lt;property id=&quot;20307&quot; value=&quot;294&quot;/&gt;&lt;/object&gt;&lt;object type=&quot;3&quot; unique_id=&quot;10009&quot;&gt;&lt;property id=&quot;20148&quot; value=&quot;5&quot;/&gt;&lt;property id=&quot;20300&quot; value=&quot;Slide 7&quot;/&gt;&lt;property id=&quot;20307&quot; value=&quot;304&quot;/&gt;&lt;/object&gt;&lt;object type=&quot;3&quot; unique_id=&quot;10010&quot;&gt;&lt;property id=&quot;20148&quot; value=&quot;5&quot;/&gt;&lt;property id=&quot;20300&quot; value=&quot;Slide 8&quot;/&gt;&lt;property id=&quot;20307&quot; value=&quot;305&quot;/&gt;&lt;/object&gt;&lt;object type=&quot;3&quot; unique_id=&quot;10011&quot;&gt;&lt;property id=&quot;20148&quot; value=&quot;5&quot;/&gt;&lt;property id=&quot;20300&quot; value=&quot;Slide 9&quot;/&gt;&lt;property id=&quot;20307&quot; value=&quot;320&quot;/&gt;&lt;/object&gt;&lt;object type=&quot;3&quot; unique_id=&quot;10012&quot;&gt;&lt;property id=&quot;20148&quot; value=&quot;5&quot;/&gt;&lt;property id=&quot;20300&quot; value=&quot;Slide 10&quot;/&gt;&lt;property id=&quot;20307&quot; value=&quot;333&quot;/&gt;&lt;/object&gt;&lt;object type=&quot;3&quot; unique_id=&quot;10013&quot;&gt;&lt;property id=&quot;20148&quot; value=&quot;5&quot;/&gt;&lt;property id=&quot;20300&quot; value=&quot;Slide 11&quot;/&gt;&lt;property id=&quot;20307&quot; value=&quot;335&quot;/&gt;&lt;/object&gt;&lt;object type=&quot;3&quot; unique_id=&quot;10014&quot;&gt;&lt;property id=&quot;20148&quot; value=&quot;5&quot;/&gt;&lt;property id=&quot;20300&quot; value=&quot;Slide 12&quot;/&gt;&lt;property id=&quot;20307&quot; value=&quot;336&quot;/&gt;&lt;/object&gt;&lt;object type=&quot;3&quot; unique_id=&quot;10015&quot;&gt;&lt;property id=&quot;20148&quot; value=&quot;5&quot;/&gt;&lt;property id=&quot;20300&quot; value=&quot;Slide 13&quot;/&gt;&lt;property id=&quot;20307&quot; value=&quot;380&quot;/&gt;&lt;/object&gt;&lt;object type=&quot;3&quot; unique_id=&quot;10016&quot;&gt;&lt;property id=&quot;20148&quot; value=&quot;5&quot;/&gt;&lt;property id=&quot;20300&quot; value=&quot;Slide 14&quot;/&gt;&lt;property id=&quot;20307&quot; value=&quot;321&quot;/&gt;&lt;/object&gt;&lt;object type=&quot;3&quot; unique_id=&quot;10017&quot;&gt;&lt;property id=&quot;20148&quot; value=&quot;5&quot;/&gt;&lt;property id=&quot;20300&quot; value=&quot;Slide 15&quot;/&gt;&lt;property id=&quot;20307&quot; value=&quot;306&quot;/&gt;&lt;/object&gt;&lt;object type=&quot;3&quot; unique_id=&quot;10018&quot;&gt;&lt;property id=&quot;20148&quot; value=&quot;5&quot;/&gt;&lt;property id=&quot;20300&quot; value=&quot;Slide 16&quot;/&gt;&lt;property id=&quot;20307&quot; value=&quot;326&quot;/&gt;&lt;/object&gt;&lt;object type=&quot;3&quot; unique_id=&quot;10019&quot;&gt;&lt;property id=&quot;20148&quot; value=&quot;5&quot;/&gt;&lt;property id=&quot;20300&quot; value=&quot;Slide 17&quot;/&gt;&lt;property id=&quot;20307&quot; value=&quot;381&quot;/&gt;&lt;/object&gt;&lt;object type=&quot;3&quot; unique_id=&quot;10020&quot;&gt;&lt;property id=&quot;20148&quot; value=&quot;5&quot;/&gt;&lt;property id=&quot;20300&quot; value=&quot;Slide 18&quot;/&gt;&lt;property id=&quot;20307&quot; value=&quot;382&quot;/&gt;&lt;/object&gt;&lt;object type=&quot;3&quot; unique_id=&quot;10021&quot;&gt;&lt;property id=&quot;20148&quot; value=&quot;5&quot;/&gt;&lt;property id=&quot;20300&quot; value=&quot;Slide 19&quot;/&gt;&lt;property id=&quot;20307&quot; value=&quot;308&quot;/&gt;&lt;/object&gt;&lt;object type=&quot;3&quot; unique_id=&quot;10022&quot;&gt;&lt;property id=&quot;20148&quot; value=&quot;5&quot;/&gt;&lt;property id=&quot;20300&quot; value=&quot;Slide 20&quot;/&gt;&lt;property id=&quot;20307&quot; value=&quot;309&quot;/&gt;&lt;/object&gt;&lt;object type=&quot;3&quot; unique_id=&quot;10023&quot;&gt;&lt;property id=&quot;20148&quot; value=&quot;5&quot;/&gt;&lt;property id=&quot;20300&quot; value=&quot;Slide 21&quot;/&gt;&lt;property id=&quot;20307&quot; value=&quot;329&quot;/&gt;&lt;/object&gt;&lt;object type=&quot;3&quot; unique_id=&quot;10024&quot;&gt;&lt;property id=&quot;20148&quot; value=&quot;5&quot;/&gt;&lt;property id=&quot;20300&quot; value=&quot;Slide 22&quot;/&gt;&lt;property id=&quot;20307&quot; value=&quot;310&quot;/&gt;&lt;/object&gt;&lt;object type=&quot;3&quot; unique_id=&quot;10025&quot;&gt;&lt;property id=&quot;20148&quot; value=&quot;5&quot;/&gt;&lt;property id=&quot;20300&quot; value=&quot;Slide 23&quot;/&gt;&lt;property id=&quot;20307&quot; value=&quot;385&quot;/&gt;&lt;/object&gt;&lt;object type=&quot;3&quot; unique_id=&quot;10026&quot;&gt;&lt;property id=&quot;20148&quot; value=&quot;5&quot;/&gt;&lt;property id=&quot;20300&quot; value=&quot;Slide 24&quot;/&gt;&lt;property id=&quot;20307&quot; value=&quot;392&quot;/&gt;&lt;/object&gt;&lt;object type=&quot;3&quot; unique_id=&quot;10027&quot;&gt;&lt;property id=&quot;20148&quot; value=&quot;5&quot;/&gt;&lt;property id=&quot;20300&quot; value=&quot;Slide 25&quot;/&gt;&lt;property id=&quot;20307&quot; value=&quot;334&quot;/&gt;&lt;/object&gt;&lt;object type=&quot;3&quot; unique_id=&quot;10028&quot;&gt;&lt;property id=&quot;20148&quot; value=&quot;5&quot;/&gt;&lt;property id=&quot;20300&quot; value=&quot;Slide 26&quot;/&gt;&lt;property id=&quot;20307&quot; value=&quot;337&quot;/&gt;&lt;/object&gt;&lt;object type=&quot;3&quot; unique_id=&quot;10029&quot;&gt;&lt;property id=&quot;20148&quot; value=&quot;5&quot;/&gt;&lt;property id=&quot;20300&quot; value=&quot;Slide 27&quot;/&gt;&lt;property id=&quot;20307&quot; value=&quot;350&quot;/&gt;&lt;/object&gt;&lt;object type=&quot;3&quot; unique_id=&quot;10030&quot;&gt;&lt;property id=&quot;20148&quot; value=&quot;5&quot;/&gt;&lt;property id=&quot;20300&quot; value=&quot;Slide 28&quot;/&gt;&lt;property id=&quot;20307&quot; value=&quot;363&quot;/&gt;&lt;/object&gt;&lt;object type=&quot;3&quot; unique_id=&quot;10031&quot;&gt;&lt;property id=&quot;20148&quot; value=&quot;5&quot;/&gt;&lt;property id=&quot;20300&quot; value=&quot;Slide 29&quot;/&gt;&lt;property id=&quot;20307&quot; value=&quot;364&quot;/&gt;&lt;/object&gt;&lt;object type=&quot;3&quot; unique_id=&quot;10032&quot;&gt;&lt;property id=&quot;20148&quot; value=&quot;5&quot;/&gt;&lt;property id=&quot;20300&quot; value=&quot;Slide 30&quot;/&gt;&lt;property id=&quot;20307&quot; value=&quot;351&quot;/&gt;&lt;/object&gt;&lt;object type=&quot;3&quot; unique_id=&quot;10033&quot;&gt;&lt;property id=&quot;20148&quot; value=&quot;5&quot;/&gt;&lt;property id=&quot;20300&quot; value=&quot;Slide 31&quot;/&gt;&lt;property id=&quot;20307&quot; value=&quot;354&quot;/&gt;&lt;/object&gt;&lt;object type=&quot;3&quot; unique_id=&quot;10034&quot;&gt;&lt;property id=&quot;20148&quot; value=&quot;5&quot;/&gt;&lt;property id=&quot;20300&quot; value=&quot;Slide 32&quot;/&gt;&lt;property id=&quot;20307&quot; value=&quot;355&quot;/&gt;&lt;/object&gt;&lt;object type=&quot;3&quot; unique_id=&quot;10035&quot;&gt;&lt;property id=&quot;20148&quot; value=&quot;5&quot;/&gt;&lt;property id=&quot;20300&quot; value=&quot;Slide 33&quot;/&gt;&lt;property id=&quot;20307&quot; value=&quot;356&quot;/&gt;&lt;/object&gt;&lt;object type=&quot;3&quot; unique_id=&quot;10036&quot;&gt;&lt;property id=&quot;20148&quot; value=&quot;5&quot;/&gt;&lt;property id=&quot;20300&quot; value=&quot;Slide 34&quot;/&gt;&lt;property id=&quot;20307&quot; value=&quot;357&quot;/&gt;&lt;/object&gt;&lt;object type=&quot;3&quot; unique_id=&quot;10037&quot;&gt;&lt;property id=&quot;20148&quot; value=&quot;5&quot;/&gt;&lt;property id=&quot;20300&quot; value=&quot;Slide 35&quot;/&gt;&lt;property id=&quot;20307&quot; value=&quot;358&quot;/&gt;&lt;/object&gt;&lt;object type=&quot;3&quot; unique_id=&quot;10038&quot;&gt;&lt;property id=&quot;20148&quot; value=&quot;5&quot;/&gt;&lt;property id=&quot;20300&quot; value=&quot;Slide 36&quot;/&gt;&lt;property id=&quot;20307&quot; value=&quot;352&quot;/&gt;&lt;/object&gt;&lt;object type=&quot;3&quot; unique_id=&quot;10039&quot;&gt;&lt;property id=&quot;20148&quot; value=&quot;5&quot;/&gt;&lt;property id=&quot;20300&quot; value=&quot;Slide 37&quot;/&gt;&lt;property id=&quot;20307&quot; value=&quot;359&quot;/&gt;&lt;/object&gt;&lt;object type=&quot;3&quot; unique_id=&quot;10040&quot;&gt;&lt;property id=&quot;20148&quot; value=&quot;5&quot;/&gt;&lt;property id=&quot;20300&quot; value=&quot;Slide 38&quot;/&gt;&lt;property id=&quot;20307&quot; value=&quot;361&quot;/&gt;&lt;/object&gt;&lt;object type=&quot;3&quot; unique_id=&quot;10041&quot;&gt;&lt;property id=&quot;20148&quot; value=&quot;5&quot;/&gt;&lt;property id=&quot;20300&quot; value=&quot;Slide 39&quot;/&gt;&lt;property id=&quot;20307&quot; value=&quot;362&quot;/&gt;&lt;/object&gt;&lt;object type=&quot;3&quot; unique_id=&quot;10042&quot;&gt;&lt;property id=&quot;20148&quot; value=&quot;5&quot;/&gt;&lt;property id=&quot;20300&quot; value=&quot;Slide 40&quot;/&gt;&lt;property id=&quot;20307&quot; value=&quot;353&quot;/&gt;&lt;/object&gt;&lt;object type=&quot;3&quot; unique_id=&quot;10043&quot;&gt;&lt;property id=&quot;20148&quot; value=&quot;5&quot;/&gt;&lt;property id=&quot;20300&quot; value=&quot;Slide 41&quot;/&gt;&lt;property id=&quot;20307&quot; value=&quot;365&quot;/&gt;&lt;/object&gt;&lt;object type=&quot;3&quot; unique_id=&quot;10044&quot;&gt;&lt;property id=&quot;20148&quot; value=&quot;5&quot;/&gt;&lt;property id=&quot;20300&quot; value=&quot;Slide 42&quot;/&gt;&lt;property id=&quot;20307&quot; value=&quot;366&quot;/&gt;&lt;/object&gt;&lt;object type=&quot;3&quot; unique_id=&quot;10045&quot;&gt;&lt;property id=&quot;20148&quot; value=&quot;5&quot;/&gt;&lt;property id=&quot;20300&quot; value=&quot;Slide 43&quot;/&gt;&lt;property id=&quot;20307&quot; value=&quot;367&quot;/&gt;&lt;/object&gt;&lt;object type=&quot;3&quot; unique_id=&quot;10046&quot;&gt;&lt;property id=&quot;20148&quot; value=&quot;5&quot;/&gt;&lt;property id=&quot;20300&quot; value=&quot;Slide 44&quot;/&gt;&lt;property id=&quot;20307&quot; value=&quot;342&quot;/&gt;&lt;/object&gt;&lt;object type=&quot;3&quot; unique_id=&quot;10047&quot;&gt;&lt;property id=&quot;20148&quot; value=&quot;5&quot;/&gt;&lt;property id=&quot;20300&quot; value=&quot;Slide 45&quot;/&gt;&lt;property id=&quot;20307&quot; value=&quot;338&quot;/&gt;&lt;/object&gt;&lt;object type=&quot;3&quot; unique_id=&quot;10048&quot;&gt;&lt;property id=&quot;20148&quot; value=&quot;5&quot;/&gt;&lt;property id=&quot;20300&quot; value=&quot;Slide 46&quot;/&gt;&lt;property id=&quot;20307&quot; value=&quot;339&quot;/&gt;&lt;/object&gt;&lt;object type=&quot;3&quot; unique_id=&quot;10049&quot;&gt;&lt;property id=&quot;20148&quot; value=&quot;5&quot;/&gt;&lt;property id=&quot;20300&quot; value=&quot;Slide 47&quot;/&gt;&lt;property id=&quot;20307&quot; value=&quot;340&quot;/&gt;&lt;/object&gt;&lt;object type=&quot;3&quot; unique_id=&quot;10050&quot;&gt;&lt;property id=&quot;20148&quot; value=&quot;5&quot;/&gt;&lt;property id=&quot;20300&quot; value=&quot;Slide 48&quot;/&gt;&lt;property id=&quot;20307&quot; value=&quot;341&quot;/&gt;&lt;/object&gt;&lt;object type=&quot;3&quot; unique_id=&quot;10051&quot;&gt;&lt;property id=&quot;20148&quot; value=&quot;5&quot;/&gt;&lt;property id=&quot;20300&quot; value=&quot;Slide 49&quot;/&gt;&lt;property id=&quot;20307&quot; value=&quot;345&quot;/&gt;&lt;/object&gt;&lt;object type=&quot;3&quot; unique_id=&quot;10052&quot;&gt;&lt;property id=&quot;20148&quot; value=&quot;5&quot;/&gt;&lt;property id=&quot;20300&quot; value=&quot;Slide 50&quot;/&gt;&lt;property id=&quot;20307&quot; value=&quot;346&quot;/&gt;&lt;/object&gt;&lt;object type=&quot;3&quot; unique_id=&quot;10053&quot;&gt;&lt;property id=&quot;20148&quot; value=&quot;5&quot;/&gt;&lt;property id=&quot;20300&quot; value=&quot;Slide 51&quot;/&gt;&lt;property id=&quot;20307&quot; value=&quot;348&quot;/&gt;&lt;/object&gt;&lt;object type=&quot;3&quot; unique_id=&quot;10054&quot;&gt;&lt;property id=&quot;20148&quot; value=&quot;5&quot;/&gt;&lt;property id=&quot;20300&quot; value=&quot;Slide 52&quot;/&gt;&lt;property id=&quot;20307&quot; value=&quot;347&quot;/&gt;&lt;/object&gt;&lt;object type=&quot;3&quot; unique_id=&quot;10055&quot;&gt;&lt;property id=&quot;20148&quot; value=&quot;5&quot;/&gt;&lt;property id=&quot;20300&quot; value=&quot;Slide 53&quot;/&gt;&lt;property id=&quot;20307&quot; value=&quot;360&quot;/&gt;&lt;/object&gt;&lt;object type=&quot;3&quot; unique_id=&quot;10056&quot;&gt;&lt;property id=&quot;20148&quot; value=&quot;5&quot;/&gt;&lt;property id=&quot;20300&quot; value=&quot;Slide 54&quot;/&gt;&lt;property id=&quot;20307&quot; value=&quot;349&quot;/&gt;&lt;/object&gt;&lt;object type=&quot;3&quot; unique_id=&quot;10057&quot;&gt;&lt;property id=&quot;20148&quot; value=&quot;5&quot;/&gt;&lt;property id=&quot;20300&quot; value=&quot;Slide 55&quot;/&gt;&lt;property id=&quot;20307&quot; value=&quot;368&quot;/&gt;&lt;/object&gt;&lt;object type=&quot;3&quot; unique_id=&quot;10058&quot;&gt;&lt;property id=&quot;20148&quot; value=&quot;5&quot;/&gt;&lt;property id=&quot;20300&quot; value=&quot;Slide 56&quot;/&gt;&lt;property id=&quot;20307&quot; value=&quot;369&quot;/&gt;&lt;/object&gt;&lt;object type=&quot;3&quot; unique_id=&quot;10059&quot;&gt;&lt;property id=&quot;20148&quot; value=&quot;5&quot;/&gt;&lt;property id=&quot;20300&quot; value=&quot;Slide 57&quot;/&gt;&lt;property id=&quot;20307&quot; value=&quot;391&quot;/&gt;&lt;/object&gt;&lt;object type=&quot;3&quot; unique_id=&quot;10060&quot;&gt;&lt;property id=&quot;20148&quot; value=&quot;5&quot;/&gt;&lt;property id=&quot;20300&quot; value=&quot;Slide 58&quot;/&gt;&lt;property id=&quot;20307&quot; value=&quot;388&quot;/&gt;&lt;/object&gt;&lt;object type=&quot;3&quot; unique_id=&quot;10061&quot;&gt;&lt;property id=&quot;20148&quot; value=&quot;5&quot;/&gt;&lt;property id=&quot;20300&quot; value=&quot;Slide 59&quot;/&gt;&lt;property id=&quot;20307&quot; value=&quot;387&quot;/&gt;&lt;/object&gt;&lt;object type=&quot;3&quot; unique_id=&quot;10062&quot;&gt;&lt;property id=&quot;20148&quot; value=&quot;5&quot;/&gt;&lt;property id=&quot;20300&quot; value=&quot;Slide 60&quot;/&gt;&lt;property id=&quot;20307&quot; value=&quot;386&quot;/&gt;&lt;/object&gt;&lt;object type=&quot;3&quot; unique_id=&quot;10063&quot;&gt;&lt;property id=&quot;20148&quot; value=&quot;5&quot;/&gt;&lt;property id=&quot;20300&quot; value=&quot;Slide 61&quot;/&gt;&lt;property id=&quot;20307&quot; value=&quot;383&quot;/&gt;&lt;/object&gt;&lt;object type=&quot;3&quot; unique_id=&quot;10064&quot;&gt;&lt;property id=&quot;20148&quot; value=&quot;5&quot;/&gt;&lt;property id=&quot;20300&quot; value=&quot;Slide 62&quot;/&gt;&lt;property id=&quot;20307&quot; value=&quot;389&quot;/&gt;&lt;/object&gt;&lt;object type=&quot;3&quot; unique_id=&quot;10065&quot;&gt;&lt;property id=&quot;20148&quot; value=&quot;5&quot;/&gt;&lt;property id=&quot;20300&quot; value=&quot;Slide 63&quot;/&gt;&lt;property id=&quot;20307&quot; value=&quot;390&quot;/&gt;&lt;/object&gt;&lt;object type=&quot;3&quot; unique_id=&quot;10066&quot;&gt;&lt;property id=&quot;20148&quot; value=&quot;5&quot;/&gt;&lt;property id=&quot;20300&quot; value=&quot;Slide 64&quot;/&gt;&lt;property id=&quot;20307&quot; value=&quot;379&quot;/&gt;&lt;/object&gt;&lt;/object&gt;&lt;object type=&quot;8&quot; unique_id=&quot;10134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da-DK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da-DK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23841</TotalTime>
  <Words>909</Words>
  <Application>Microsoft Office PowerPoint</Application>
  <PresentationFormat>Widescreen</PresentationFormat>
  <Paragraphs>217</Paragraphs>
  <Slides>24</Slides>
  <Notes>24</Notes>
  <HiddenSlides>0</HiddenSlides>
  <MMClips>2</MMClips>
  <ScaleCrop>false</ScaleCrop>
  <HeadingPairs>
    <vt:vector size="8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Integrerede OLE-servere</vt:lpstr>
      </vt:variant>
      <vt:variant>
        <vt:i4>1</vt:i4>
      </vt:variant>
      <vt:variant>
        <vt:lpstr>Slidetitler</vt:lpstr>
      </vt:variant>
      <vt:variant>
        <vt:i4>24</vt:i4>
      </vt:variant>
    </vt:vector>
  </HeadingPairs>
  <TitlesOfParts>
    <vt:vector size="30" baseType="lpstr">
      <vt:lpstr>Arial</vt:lpstr>
      <vt:lpstr>Comic Sans MS</vt:lpstr>
      <vt:lpstr>Times New Roman</vt:lpstr>
      <vt:lpstr>Wingdings</vt:lpstr>
      <vt:lpstr>Standarddesign</vt:lpstr>
      <vt:lpstr>PHOTO-PAINT</vt:lpstr>
      <vt:lpstr>Knoglemetastaser:  Hvordan opstår de?  Hvordan udvikler de sig?  Hvordan bliver vi bedre til at behandle dem?  Indblik i de nyeste resultater fra forskningen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Knoglecellerne er skyld i at prostatakræftcellerne kan gro i knoglen</vt:lpstr>
    </vt:vector>
  </TitlesOfParts>
  <Company>Vejle og Give Sygehuse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 Rask til Syg</dc:title>
  <dc:creator>Kent Søe</dc:creator>
  <cp:lastModifiedBy>Svend Erik Bodi</cp:lastModifiedBy>
  <cp:revision>707</cp:revision>
  <cp:lastPrinted>2014-10-30T13:18:27Z</cp:lastPrinted>
  <dcterms:created xsi:type="dcterms:W3CDTF">2013-01-03T12:18:59Z</dcterms:created>
  <dcterms:modified xsi:type="dcterms:W3CDTF">2026-10-27T07:25:55Z</dcterms:modified>
</cp:coreProperties>
</file>